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58" r:id="rId5"/>
    <p:sldId id="257" r:id="rId6"/>
    <p:sldId id="263" r:id="rId7"/>
    <p:sldId id="264" r:id="rId8"/>
    <p:sldId id="259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4660" autoAdjust="0"/>
  </p:normalViewPr>
  <p:slideViewPr>
    <p:cSldViewPr snapToGrid="0">
      <p:cViewPr varScale="1">
        <p:scale>
          <a:sx n="87" d="100"/>
          <a:sy n="87" d="100"/>
        </p:scale>
        <p:origin x="6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nt Dawson" userId="c578037c3e775f82" providerId="LiveId" clId="{72B9628D-6EB1-499A-ACC0-F57EFE797EDA}"/>
    <pc:docChg chg="undo custSel addSld delSld modSld sldOrd">
      <pc:chgData name="Grant Dawson" userId="c578037c3e775f82" providerId="LiveId" clId="{72B9628D-6EB1-499A-ACC0-F57EFE797EDA}" dt="2018-06-08T08:09:31.693" v="4633" actId="5793"/>
      <pc:docMkLst>
        <pc:docMk/>
      </pc:docMkLst>
      <pc:sldChg chg="addSp delSp modSp">
        <pc:chgData name="Grant Dawson" userId="c578037c3e775f82" providerId="LiveId" clId="{72B9628D-6EB1-499A-ACC0-F57EFE797EDA}" dt="2018-06-08T05:27:10.636" v="673" actId="1076"/>
        <pc:sldMkLst>
          <pc:docMk/>
          <pc:sldMk cId="4291699435" sldId="256"/>
        </pc:sldMkLst>
        <pc:spChg chg="mod">
          <ac:chgData name="Grant Dawson" userId="c578037c3e775f82" providerId="LiveId" clId="{72B9628D-6EB1-499A-ACC0-F57EFE797EDA}" dt="2018-06-08T05:27:10.636" v="673" actId="1076"/>
          <ac:spMkLst>
            <pc:docMk/>
            <pc:sldMk cId="4291699435" sldId="256"/>
            <ac:spMk id="2" creationId="{D0922A00-1FC4-40C7-BF9E-59DD4FA12F94}"/>
          </ac:spMkLst>
        </pc:spChg>
        <pc:spChg chg="mod">
          <ac:chgData name="Grant Dawson" userId="c578037c3e775f82" providerId="LiveId" clId="{72B9628D-6EB1-499A-ACC0-F57EFE797EDA}" dt="2018-06-08T05:27:10.636" v="673" actId="1076"/>
          <ac:spMkLst>
            <pc:docMk/>
            <pc:sldMk cId="4291699435" sldId="256"/>
            <ac:spMk id="3" creationId="{45146CA4-869E-4975-87F9-7BE9506D42D3}"/>
          </ac:spMkLst>
        </pc:spChg>
        <pc:spChg chg="add del mod">
          <ac:chgData name="Grant Dawson" userId="c578037c3e775f82" providerId="LiveId" clId="{72B9628D-6EB1-499A-ACC0-F57EFE797EDA}" dt="2018-06-08T05:23:06.253" v="643" actId="478"/>
          <ac:spMkLst>
            <pc:docMk/>
            <pc:sldMk cId="4291699435" sldId="256"/>
            <ac:spMk id="6" creationId="{1886572C-F99D-4841-BE8F-371C4F0212E4}"/>
          </ac:spMkLst>
        </pc:spChg>
        <pc:picChg chg="add del mod">
          <ac:chgData name="Grant Dawson" userId="c578037c3e775f82" providerId="LiveId" clId="{72B9628D-6EB1-499A-ACC0-F57EFE797EDA}" dt="2018-06-08T05:22:32.071" v="639" actId="478"/>
          <ac:picMkLst>
            <pc:docMk/>
            <pc:sldMk cId="4291699435" sldId="256"/>
            <ac:picMk id="4" creationId="{9C80FFE4-7A26-47F9-BAF3-E9599894F381}"/>
          </ac:picMkLst>
        </pc:picChg>
        <pc:picChg chg="add del">
          <ac:chgData name="Grant Dawson" userId="c578037c3e775f82" providerId="LiveId" clId="{72B9628D-6EB1-499A-ACC0-F57EFE797EDA}" dt="2018-06-08T05:22:18.414" v="636" actId="478"/>
          <ac:picMkLst>
            <pc:docMk/>
            <pc:sldMk cId="4291699435" sldId="256"/>
            <ac:picMk id="5" creationId="{9504FAB3-4748-4E67-B3F8-30ECE05F9B65}"/>
          </ac:picMkLst>
        </pc:picChg>
        <pc:picChg chg="add del mod">
          <ac:chgData name="Grant Dawson" userId="c578037c3e775f82" providerId="LiveId" clId="{72B9628D-6EB1-499A-ACC0-F57EFE797EDA}" dt="2018-06-08T05:22:10.465" v="634" actId="478"/>
          <ac:picMkLst>
            <pc:docMk/>
            <pc:sldMk cId="4291699435" sldId="256"/>
            <ac:picMk id="1026" creationId="{A0BB61EF-EBBA-4AAB-8308-93F5BE5361B8}"/>
          </ac:picMkLst>
        </pc:picChg>
        <pc:picChg chg="add del mod">
          <ac:chgData name="Grant Dawson" userId="c578037c3e775f82" providerId="LiveId" clId="{72B9628D-6EB1-499A-ACC0-F57EFE797EDA}" dt="2018-06-08T05:22:57.999" v="641" actId="478"/>
          <ac:picMkLst>
            <pc:docMk/>
            <pc:sldMk cId="4291699435" sldId="256"/>
            <ac:picMk id="1028" creationId="{A90E8D67-BF74-46C5-B0AA-F835FA810540}"/>
          </ac:picMkLst>
        </pc:picChg>
        <pc:picChg chg="add del mod ord">
          <ac:chgData name="Grant Dawson" userId="c578037c3e775f82" providerId="LiveId" clId="{72B9628D-6EB1-499A-ACC0-F57EFE797EDA}" dt="2018-06-08T05:26:15.870" v="661" actId="478"/>
          <ac:picMkLst>
            <pc:docMk/>
            <pc:sldMk cId="4291699435" sldId="256"/>
            <ac:picMk id="1032" creationId="{6269269D-244E-419B-9AB5-5A78CFA77CF0}"/>
          </ac:picMkLst>
        </pc:picChg>
        <pc:picChg chg="add mod">
          <ac:chgData name="Grant Dawson" userId="c578037c3e775f82" providerId="LiveId" clId="{72B9628D-6EB1-499A-ACC0-F57EFE797EDA}" dt="2018-06-08T05:27:10.636" v="673" actId="1076"/>
          <ac:picMkLst>
            <pc:docMk/>
            <pc:sldMk cId="4291699435" sldId="256"/>
            <ac:picMk id="1034" creationId="{A0BBD31C-783D-4C9B-85A5-EFD4F0BB7542}"/>
          </ac:picMkLst>
        </pc:picChg>
        <pc:picChg chg="add mod">
          <ac:chgData name="Grant Dawson" userId="c578037c3e775f82" providerId="LiveId" clId="{72B9628D-6EB1-499A-ACC0-F57EFE797EDA}" dt="2018-06-08T05:27:10.636" v="673" actId="1076"/>
          <ac:picMkLst>
            <pc:docMk/>
            <pc:sldMk cId="4291699435" sldId="256"/>
            <ac:picMk id="1036" creationId="{5FC1DB8C-4F82-41E4-9EBF-6B2431E587D4}"/>
          </ac:picMkLst>
        </pc:picChg>
      </pc:sldChg>
      <pc:sldChg chg="addSp delSp modSp modAnim">
        <pc:chgData name="Grant Dawson" userId="c578037c3e775f82" providerId="LiveId" clId="{72B9628D-6EB1-499A-ACC0-F57EFE797EDA}" dt="2018-06-08T07:00:35.367" v="3519" actId="1076"/>
        <pc:sldMkLst>
          <pc:docMk/>
          <pc:sldMk cId="1002252332" sldId="257"/>
        </pc:sldMkLst>
        <pc:spChg chg="mod">
          <ac:chgData name="Grant Dawson" userId="c578037c3e775f82" providerId="LiveId" clId="{72B9628D-6EB1-499A-ACC0-F57EFE797EDA}" dt="2018-06-08T07:00:35.367" v="3519" actId="1076"/>
          <ac:spMkLst>
            <pc:docMk/>
            <pc:sldMk cId="1002252332" sldId="257"/>
            <ac:spMk id="2" creationId="{2AF0ACB7-2F1C-47D9-A191-7F5C59DE6BF9}"/>
          </ac:spMkLst>
        </pc:spChg>
        <pc:spChg chg="del">
          <ac:chgData name="Grant Dawson" userId="c578037c3e775f82" providerId="LiveId" clId="{72B9628D-6EB1-499A-ACC0-F57EFE797EDA}" dt="2018-06-08T05:10:11.543" v="76"/>
          <ac:spMkLst>
            <pc:docMk/>
            <pc:sldMk cId="1002252332" sldId="257"/>
            <ac:spMk id="3" creationId="{CE7EA430-7C78-48AA-8D86-A91F11F439D1}"/>
          </ac:spMkLst>
        </pc:spChg>
        <pc:spChg chg="add mod">
          <ac:chgData name="Grant Dawson" userId="c578037c3e775f82" providerId="LiveId" clId="{72B9628D-6EB1-499A-ACC0-F57EFE797EDA}" dt="2018-06-08T06:31:19.890" v="2181" actId="14100"/>
          <ac:spMkLst>
            <pc:docMk/>
            <pc:sldMk cId="1002252332" sldId="257"/>
            <ac:spMk id="5" creationId="{E16B7363-BB39-4111-924E-1E4294A81DE8}"/>
          </ac:spMkLst>
        </pc:spChg>
        <pc:picChg chg="add mod">
          <ac:chgData name="Grant Dawson" userId="c578037c3e775f82" providerId="LiveId" clId="{72B9628D-6EB1-499A-ACC0-F57EFE797EDA}" dt="2018-06-08T06:31:16.244" v="2180" actId="14100"/>
          <ac:picMkLst>
            <pc:docMk/>
            <pc:sldMk cId="1002252332" sldId="257"/>
            <ac:picMk id="4" creationId="{26ABF13E-8DEE-4CC7-A054-18C814B9017F}"/>
          </ac:picMkLst>
        </pc:picChg>
      </pc:sldChg>
      <pc:sldChg chg="addSp modSp">
        <pc:chgData name="Grant Dawson" userId="c578037c3e775f82" providerId="LiveId" clId="{72B9628D-6EB1-499A-ACC0-F57EFE797EDA}" dt="2018-06-08T06:06:21.125" v="1932" actId="20577"/>
        <pc:sldMkLst>
          <pc:docMk/>
          <pc:sldMk cId="1894555275" sldId="258"/>
        </pc:sldMkLst>
        <pc:spChg chg="mod">
          <ac:chgData name="Grant Dawson" userId="c578037c3e775f82" providerId="LiveId" clId="{72B9628D-6EB1-499A-ACC0-F57EFE797EDA}" dt="2018-06-08T05:19:46.078" v="566" actId="1076"/>
          <ac:spMkLst>
            <pc:docMk/>
            <pc:sldMk cId="1894555275" sldId="258"/>
            <ac:spMk id="2" creationId="{479BF9BB-102C-4774-98C2-D39249A54139}"/>
          </ac:spMkLst>
        </pc:spChg>
        <pc:spChg chg="mod">
          <ac:chgData name="Grant Dawson" userId="c578037c3e775f82" providerId="LiveId" clId="{72B9628D-6EB1-499A-ACC0-F57EFE797EDA}" dt="2018-06-08T06:06:21.125" v="1932" actId="20577"/>
          <ac:spMkLst>
            <pc:docMk/>
            <pc:sldMk cId="1894555275" sldId="258"/>
            <ac:spMk id="3" creationId="{DBBE0F88-DFEF-4333-BD9A-5B43759F6A7A}"/>
          </ac:spMkLst>
        </pc:spChg>
        <pc:picChg chg="add mod">
          <ac:chgData name="Grant Dawson" userId="c578037c3e775f82" providerId="LiveId" clId="{72B9628D-6EB1-499A-ACC0-F57EFE797EDA}" dt="2018-06-08T05:19:52.542" v="567" actId="1076"/>
          <ac:picMkLst>
            <pc:docMk/>
            <pc:sldMk cId="1894555275" sldId="258"/>
            <ac:picMk id="4" creationId="{C57578C6-BAF8-4E7A-BC87-38C23B7793DD}"/>
          </ac:picMkLst>
        </pc:picChg>
        <pc:picChg chg="add mod">
          <ac:chgData name="Grant Dawson" userId="c578037c3e775f82" providerId="LiveId" clId="{72B9628D-6EB1-499A-ACC0-F57EFE797EDA}" dt="2018-06-08T06:06:06.884" v="1927" actId="1076"/>
          <ac:picMkLst>
            <pc:docMk/>
            <pc:sldMk cId="1894555275" sldId="258"/>
            <ac:picMk id="4098" creationId="{7F7CA551-096A-4B98-B932-E0665BB43C3F}"/>
          </ac:picMkLst>
        </pc:picChg>
      </pc:sldChg>
      <pc:sldChg chg="addSp modSp">
        <pc:chgData name="Grant Dawson" userId="c578037c3e775f82" providerId="LiveId" clId="{72B9628D-6EB1-499A-ACC0-F57EFE797EDA}" dt="2018-06-08T07:02:24.207" v="3556" actId="1076"/>
        <pc:sldMkLst>
          <pc:docMk/>
          <pc:sldMk cId="304131271" sldId="259"/>
        </pc:sldMkLst>
        <pc:spChg chg="mod">
          <ac:chgData name="Grant Dawson" userId="c578037c3e775f82" providerId="LiveId" clId="{72B9628D-6EB1-499A-ACC0-F57EFE797EDA}" dt="2018-06-08T07:02:24.207" v="3556" actId="1076"/>
          <ac:spMkLst>
            <pc:docMk/>
            <pc:sldMk cId="304131271" sldId="259"/>
            <ac:spMk id="2" creationId="{FA2D35C7-7EF5-41A6-BF51-72CEDC8E03D8}"/>
          </ac:spMkLst>
        </pc:spChg>
        <pc:spChg chg="mod">
          <ac:chgData name="Grant Dawson" userId="c578037c3e775f82" providerId="LiveId" clId="{72B9628D-6EB1-499A-ACC0-F57EFE797EDA}" dt="2018-06-08T07:02:16.427" v="3553" actId="1076"/>
          <ac:spMkLst>
            <pc:docMk/>
            <pc:sldMk cId="304131271" sldId="259"/>
            <ac:spMk id="5" creationId="{2F9588E4-936B-4347-B106-F2ADED6ECCB6}"/>
          </ac:spMkLst>
        </pc:spChg>
        <pc:picChg chg="mod">
          <ac:chgData name="Grant Dawson" userId="c578037c3e775f82" providerId="LiveId" clId="{72B9628D-6EB1-499A-ACC0-F57EFE797EDA}" dt="2018-06-08T07:02:16.427" v="3553" actId="1076"/>
          <ac:picMkLst>
            <pc:docMk/>
            <pc:sldMk cId="304131271" sldId="259"/>
            <ac:picMk id="4" creationId="{5D937B54-96FF-46A0-8063-1882F9EE8478}"/>
          </ac:picMkLst>
        </pc:picChg>
        <pc:picChg chg="add mod">
          <ac:chgData name="Grant Dawson" userId="c578037c3e775f82" providerId="LiveId" clId="{72B9628D-6EB1-499A-ACC0-F57EFE797EDA}" dt="2018-06-08T07:02:16.427" v="3553" actId="1076"/>
          <ac:picMkLst>
            <pc:docMk/>
            <pc:sldMk cId="304131271" sldId="259"/>
            <ac:picMk id="7" creationId="{314BEDD8-727E-4EF1-BF20-F18E884A4BB6}"/>
          </ac:picMkLst>
        </pc:picChg>
      </pc:sldChg>
      <pc:sldChg chg="modSp add del">
        <pc:chgData name="Grant Dawson" userId="c578037c3e775f82" providerId="LiveId" clId="{72B9628D-6EB1-499A-ACC0-F57EFE797EDA}" dt="2018-06-08T08:09:26.003" v="4632" actId="2696"/>
        <pc:sldMkLst>
          <pc:docMk/>
          <pc:sldMk cId="480169785" sldId="260"/>
        </pc:sldMkLst>
        <pc:spChg chg="mod">
          <ac:chgData name="Grant Dawson" userId="c578037c3e775f82" providerId="LiveId" clId="{72B9628D-6EB1-499A-ACC0-F57EFE797EDA}" dt="2018-06-07T05:17:33.283" v="21" actId="20577"/>
          <ac:spMkLst>
            <pc:docMk/>
            <pc:sldMk cId="480169785" sldId="260"/>
            <ac:spMk id="2" creationId="{49846FE7-19EA-4060-82D7-C1394997F959}"/>
          </ac:spMkLst>
        </pc:spChg>
        <pc:spChg chg="mod">
          <ac:chgData name="Grant Dawson" userId="c578037c3e775f82" providerId="LiveId" clId="{72B9628D-6EB1-499A-ACC0-F57EFE797EDA}" dt="2018-06-07T05:17:50.329" v="71" actId="20577"/>
          <ac:spMkLst>
            <pc:docMk/>
            <pc:sldMk cId="480169785" sldId="260"/>
            <ac:spMk id="3" creationId="{4C5896EC-B587-410E-B956-9742D1F20B13}"/>
          </ac:spMkLst>
        </pc:spChg>
      </pc:sldChg>
      <pc:sldChg chg="addSp delSp modSp add ord">
        <pc:chgData name="Grant Dawson" userId="c578037c3e775f82" providerId="LiveId" clId="{72B9628D-6EB1-499A-ACC0-F57EFE797EDA}" dt="2018-06-08T06:04:51.913" v="1918" actId="313"/>
        <pc:sldMkLst>
          <pc:docMk/>
          <pc:sldMk cId="965447968" sldId="261"/>
        </pc:sldMkLst>
        <pc:spChg chg="mod">
          <ac:chgData name="Grant Dawson" userId="c578037c3e775f82" providerId="LiveId" clId="{72B9628D-6EB1-499A-ACC0-F57EFE797EDA}" dt="2018-06-08T05:29:21.253" v="685" actId="27636"/>
          <ac:spMkLst>
            <pc:docMk/>
            <pc:sldMk cId="965447968" sldId="261"/>
            <ac:spMk id="2" creationId="{E6E594D0-3154-4291-AFE5-71C2D732F5D0}"/>
          </ac:spMkLst>
        </pc:spChg>
        <pc:spChg chg="mod">
          <ac:chgData name="Grant Dawson" userId="c578037c3e775f82" providerId="LiveId" clId="{72B9628D-6EB1-499A-ACC0-F57EFE797EDA}" dt="2018-06-08T06:04:51.913" v="1918" actId="313"/>
          <ac:spMkLst>
            <pc:docMk/>
            <pc:sldMk cId="965447968" sldId="261"/>
            <ac:spMk id="3" creationId="{313EB298-0763-4526-887B-DBD80B751E6E}"/>
          </ac:spMkLst>
        </pc:spChg>
        <pc:picChg chg="add mod">
          <ac:chgData name="Grant Dawson" userId="c578037c3e775f82" providerId="LiveId" clId="{72B9628D-6EB1-499A-ACC0-F57EFE797EDA}" dt="2018-06-08T05:30:52.322" v="690" actId="571"/>
          <ac:picMkLst>
            <pc:docMk/>
            <pc:sldMk cId="965447968" sldId="261"/>
            <ac:picMk id="6" creationId="{7D6FE57A-A786-42DE-A21C-AAC03D963C77}"/>
          </ac:picMkLst>
        </pc:picChg>
        <pc:picChg chg="add mod">
          <ac:chgData name="Grant Dawson" userId="c578037c3e775f82" providerId="LiveId" clId="{72B9628D-6EB1-499A-ACC0-F57EFE797EDA}" dt="2018-06-08T05:30:52.322" v="690" actId="571"/>
          <ac:picMkLst>
            <pc:docMk/>
            <pc:sldMk cId="965447968" sldId="261"/>
            <ac:picMk id="7" creationId="{D29A1C6F-FF8A-4434-AD15-EEBE0269DF8E}"/>
          </ac:picMkLst>
        </pc:picChg>
        <pc:picChg chg="add mod">
          <ac:chgData name="Grant Dawson" userId="c578037c3e775f82" providerId="LiveId" clId="{72B9628D-6EB1-499A-ACC0-F57EFE797EDA}" dt="2018-06-08T05:31:34.694" v="699" actId="14100"/>
          <ac:picMkLst>
            <pc:docMk/>
            <pc:sldMk cId="965447968" sldId="261"/>
            <ac:picMk id="2050" creationId="{D9ADC604-86BB-481A-A5A9-9F4E9A46FF0C}"/>
          </ac:picMkLst>
        </pc:picChg>
        <pc:picChg chg="add mod">
          <ac:chgData name="Grant Dawson" userId="c578037c3e775f82" providerId="LiveId" clId="{72B9628D-6EB1-499A-ACC0-F57EFE797EDA}" dt="2018-06-08T05:31:40.832" v="700" actId="1076"/>
          <ac:picMkLst>
            <pc:docMk/>
            <pc:sldMk cId="965447968" sldId="261"/>
            <ac:picMk id="2052" creationId="{16DCD926-3045-491B-98EB-DBB827C4999A}"/>
          </ac:picMkLst>
        </pc:picChg>
        <pc:picChg chg="add mod">
          <ac:chgData name="Grant Dawson" userId="c578037c3e775f82" providerId="LiveId" clId="{72B9628D-6EB1-499A-ACC0-F57EFE797EDA}" dt="2018-06-08T05:31:51.907" v="702" actId="14100"/>
          <ac:picMkLst>
            <pc:docMk/>
            <pc:sldMk cId="965447968" sldId="261"/>
            <ac:picMk id="2054" creationId="{BB61D8BF-1982-474B-BA42-EC3701DEFA14}"/>
          </ac:picMkLst>
        </pc:picChg>
        <pc:picChg chg="add mod">
          <ac:chgData name="Grant Dawson" userId="c578037c3e775f82" providerId="LiveId" clId="{72B9628D-6EB1-499A-ACC0-F57EFE797EDA}" dt="2018-06-08T05:34:04.597" v="716" actId="14100"/>
          <ac:picMkLst>
            <pc:docMk/>
            <pc:sldMk cId="965447968" sldId="261"/>
            <ac:picMk id="2056" creationId="{8DCE854E-DA30-4579-BBF6-AEED51E6D673}"/>
          </ac:picMkLst>
        </pc:picChg>
        <pc:picChg chg="add del mod">
          <ac:chgData name="Grant Dawson" userId="c578037c3e775f82" providerId="LiveId" clId="{72B9628D-6EB1-499A-ACC0-F57EFE797EDA}" dt="2018-06-08T05:33:52.141" v="710" actId="478"/>
          <ac:picMkLst>
            <pc:docMk/>
            <pc:sldMk cId="965447968" sldId="261"/>
            <ac:picMk id="2058" creationId="{7AB87A5A-CE8D-4589-BEC7-F4EF3E05683C}"/>
          </ac:picMkLst>
        </pc:picChg>
        <pc:picChg chg="add mod">
          <ac:chgData name="Grant Dawson" userId="c578037c3e775f82" providerId="LiveId" clId="{72B9628D-6EB1-499A-ACC0-F57EFE797EDA}" dt="2018-06-08T05:34:02.005" v="715" actId="1076"/>
          <ac:picMkLst>
            <pc:docMk/>
            <pc:sldMk cId="965447968" sldId="261"/>
            <ac:picMk id="2060" creationId="{0B4FCA36-4452-4C34-B59D-6A9A0E144043}"/>
          </ac:picMkLst>
        </pc:picChg>
        <pc:picChg chg="add mod">
          <ac:chgData name="Grant Dawson" userId="c578037c3e775f82" providerId="LiveId" clId="{72B9628D-6EB1-499A-ACC0-F57EFE797EDA}" dt="2018-06-08T05:36:34.793" v="731" actId="1076"/>
          <ac:picMkLst>
            <pc:docMk/>
            <pc:sldMk cId="965447968" sldId="261"/>
            <ac:picMk id="2062" creationId="{A4DB0C45-C1F9-4E0C-AD7B-FB14FDA4DDDD}"/>
          </ac:picMkLst>
        </pc:picChg>
        <pc:picChg chg="add mod">
          <ac:chgData name="Grant Dawson" userId="c578037c3e775f82" providerId="LiveId" clId="{72B9628D-6EB1-499A-ACC0-F57EFE797EDA}" dt="2018-06-08T05:36:14.249" v="725" actId="1076"/>
          <ac:picMkLst>
            <pc:docMk/>
            <pc:sldMk cId="965447968" sldId="261"/>
            <ac:picMk id="2064" creationId="{5F48460C-5464-49CD-8F2D-0916C895BD2C}"/>
          </ac:picMkLst>
        </pc:picChg>
      </pc:sldChg>
      <pc:sldChg chg="addSp modSp add ord">
        <pc:chgData name="Grant Dawson" userId="c578037c3e775f82" providerId="LiveId" clId="{72B9628D-6EB1-499A-ACC0-F57EFE797EDA}" dt="2018-06-08T06:05:21.548" v="1920" actId="14100"/>
        <pc:sldMkLst>
          <pc:docMk/>
          <pc:sldMk cId="1001591510" sldId="262"/>
        </pc:sldMkLst>
        <pc:spChg chg="mod">
          <ac:chgData name="Grant Dawson" userId="c578037c3e775f82" providerId="LiveId" clId="{72B9628D-6EB1-499A-ACC0-F57EFE797EDA}" dt="2018-06-08T05:50:21.739" v="1579" actId="20577"/>
          <ac:spMkLst>
            <pc:docMk/>
            <pc:sldMk cId="1001591510" sldId="262"/>
            <ac:spMk id="2" creationId="{EDB9C976-AAFA-4127-BD80-E8449CF3FFF7}"/>
          </ac:spMkLst>
        </pc:spChg>
        <pc:spChg chg="mod">
          <ac:chgData name="Grant Dawson" userId="c578037c3e775f82" providerId="LiveId" clId="{72B9628D-6EB1-499A-ACC0-F57EFE797EDA}" dt="2018-06-08T06:05:21.548" v="1920" actId="14100"/>
          <ac:spMkLst>
            <pc:docMk/>
            <pc:sldMk cId="1001591510" sldId="262"/>
            <ac:spMk id="3" creationId="{D8521B19-957D-47CF-8245-DE253CB6B1C8}"/>
          </ac:spMkLst>
        </pc:spChg>
        <pc:picChg chg="add mod">
          <ac:chgData name="Grant Dawson" userId="c578037c3e775f82" providerId="LiveId" clId="{72B9628D-6EB1-499A-ACC0-F57EFE797EDA}" dt="2018-06-08T05:53:56.157" v="1855" actId="14100"/>
          <ac:picMkLst>
            <pc:docMk/>
            <pc:sldMk cId="1001591510" sldId="262"/>
            <ac:picMk id="3074" creationId="{4629CB70-88A8-4E55-B62F-0AF99102107F}"/>
          </ac:picMkLst>
        </pc:picChg>
      </pc:sldChg>
      <pc:sldChg chg="addSp delSp modSp add delAnim">
        <pc:chgData name="Grant Dawson" userId="c578037c3e775f82" providerId="LiveId" clId="{72B9628D-6EB1-499A-ACC0-F57EFE797EDA}" dt="2018-06-08T07:01:20.458" v="3545" actId="20577"/>
        <pc:sldMkLst>
          <pc:docMk/>
          <pc:sldMk cId="697283209" sldId="263"/>
        </pc:sldMkLst>
        <pc:spChg chg="mod">
          <ac:chgData name="Grant Dawson" userId="c578037c3e775f82" providerId="LiveId" clId="{72B9628D-6EB1-499A-ACC0-F57EFE797EDA}" dt="2018-06-08T07:01:20.458" v="3545" actId="20577"/>
          <ac:spMkLst>
            <pc:docMk/>
            <pc:sldMk cId="697283209" sldId="263"/>
            <ac:spMk id="2" creationId="{2AF0ACB7-2F1C-47D9-A191-7F5C59DE6BF9}"/>
          </ac:spMkLst>
        </pc:spChg>
        <pc:spChg chg="del">
          <ac:chgData name="Grant Dawson" userId="c578037c3e775f82" providerId="LiveId" clId="{72B9628D-6EB1-499A-ACC0-F57EFE797EDA}" dt="2018-06-08T06:10:03.594" v="1949" actId="478"/>
          <ac:spMkLst>
            <pc:docMk/>
            <pc:sldMk cId="697283209" sldId="263"/>
            <ac:spMk id="5" creationId="{E16B7363-BB39-4111-924E-1E4294A81DE8}"/>
          </ac:spMkLst>
        </pc:spChg>
        <pc:spChg chg="add del mod">
          <ac:chgData name="Grant Dawson" userId="c578037c3e775f82" providerId="LiveId" clId="{72B9628D-6EB1-499A-ACC0-F57EFE797EDA}" dt="2018-06-08T06:09:59.813" v="1948" actId="478"/>
          <ac:spMkLst>
            <pc:docMk/>
            <pc:sldMk cId="697283209" sldId="263"/>
            <ac:spMk id="6" creationId="{7E406E69-BF68-44E4-9D8A-F4B54CA7C765}"/>
          </ac:spMkLst>
        </pc:spChg>
        <pc:picChg chg="del">
          <ac:chgData name="Grant Dawson" userId="c578037c3e775f82" providerId="LiveId" clId="{72B9628D-6EB1-499A-ACC0-F57EFE797EDA}" dt="2018-06-08T06:08:42.549" v="1943" actId="478"/>
          <ac:picMkLst>
            <pc:docMk/>
            <pc:sldMk cId="697283209" sldId="263"/>
            <ac:picMk id="4" creationId="{26ABF13E-8DEE-4CC7-A054-18C814B9017F}"/>
          </ac:picMkLst>
        </pc:picChg>
        <pc:picChg chg="add mod">
          <ac:chgData name="Grant Dawson" userId="c578037c3e775f82" providerId="LiveId" clId="{72B9628D-6EB1-499A-ACC0-F57EFE797EDA}" dt="2018-06-08T07:00:48.461" v="3521" actId="1076"/>
          <ac:picMkLst>
            <pc:docMk/>
            <pc:sldMk cId="697283209" sldId="263"/>
            <ac:picMk id="7" creationId="{358B860D-0AAA-4FBE-8357-5F50DE4E0A02}"/>
          </ac:picMkLst>
        </pc:picChg>
      </pc:sldChg>
      <pc:sldChg chg="addSp delSp modSp add">
        <pc:chgData name="Grant Dawson" userId="c578037c3e775f82" providerId="LiveId" clId="{72B9628D-6EB1-499A-ACC0-F57EFE797EDA}" dt="2018-06-08T06:30:41.398" v="2177" actId="255"/>
        <pc:sldMkLst>
          <pc:docMk/>
          <pc:sldMk cId="686204042" sldId="264"/>
        </pc:sldMkLst>
        <pc:spChg chg="add mod">
          <ac:chgData name="Grant Dawson" userId="c578037c3e775f82" providerId="LiveId" clId="{72B9628D-6EB1-499A-ACC0-F57EFE797EDA}" dt="2018-06-08T06:29:05.772" v="2168" actId="20577"/>
          <ac:spMkLst>
            <pc:docMk/>
            <pc:sldMk cId="686204042" sldId="264"/>
            <ac:spMk id="8" creationId="{10F7931E-A362-4002-AB44-60B947739C01}"/>
          </ac:spMkLst>
        </pc:spChg>
        <pc:spChg chg="add mod">
          <ac:chgData name="Grant Dawson" userId="c578037c3e775f82" providerId="LiveId" clId="{72B9628D-6EB1-499A-ACC0-F57EFE797EDA}" dt="2018-06-08T06:30:41.398" v="2177" actId="255"/>
          <ac:spMkLst>
            <pc:docMk/>
            <pc:sldMk cId="686204042" sldId="264"/>
            <ac:spMk id="9" creationId="{10EBA099-A903-49B0-BA27-B65696F81404}"/>
          </ac:spMkLst>
        </pc:spChg>
        <pc:picChg chg="add del mod">
          <ac:chgData name="Grant Dawson" userId="c578037c3e775f82" providerId="LiveId" clId="{72B9628D-6EB1-499A-ACC0-F57EFE797EDA}" dt="2018-06-08T06:14:15.090" v="1973" actId="478"/>
          <ac:picMkLst>
            <pc:docMk/>
            <pc:sldMk cId="686204042" sldId="264"/>
            <ac:picMk id="3" creationId="{32C5EC52-F7C4-4BB4-AF44-96DAF3631307}"/>
          </ac:picMkLst>
        </pc:picChg>
        <pc:picChg chg="add del mod">
          <ac:chgData name="Grant Dawson" userId="c578037c3e775f82" providerId="LiveId" clId="{72B9628D-6EB1-499A-ACC0-F57EFE797EDA}" dt="2018-06-08T06:12:29.845" v="1971" actId="478"/>
          <ac:picMkLst>
            <pc:docMk/>
            <pc:sldMk cId="686204042" sldId="264"/>
            <ac:picMk id="4" creationId="{B56B42FD-F69C-4954-B77A-740A17CC4443}"/>
          </ac:picMkLst>
        </pc:picChg>
        <pc:picChg chg="add mod">
          <ac:chgData name="Grant Dawson" userId="c578037c3e775f82" providerId="LiveId" clId="{72B9628D-6EB1-499A-ACC0-F57EFE797EDA}" dt="2018-06-08T06:14:22.843" v="1976" actId="1076"/>
          <ac:picMkLst>
            <pc:docMk/>
            <pc:sldMk cId="686204042" sldId="264"/>
            <ac:picMk id="5" creationId="{F9671304-1F65-446D-9048-2886294AE563}"/>
          </ac:picMkLst>
        </pc:picChg>
        <pc:picChg chg="add mod">
          <ac:chgData name="Grant Dawson" userId="c578037c3e775f82" providerId="LiveId" clId="{72B9628D-6EB1-499A-ACC0-F57EFE797EDA}" dt="2018-06-08T06:14:18.861" v="1975" actId="1076"/>
          <ac:picMkLst>
            <pc:docMk/>
            <pc:sldMk cId="686204042" sldId="264"/>
            <ac:picMk id="6" creationId="{964508BD-5379-47D8-8599-5C3305DBC81C}"/>
          </ac:picMkLst>
        </pc:picChg>
        <pc:picChg chg="del">
          <ac:chgData name="Grant Dawson" userId="c578037c3e775f82" providerId="LiveId" clId="{72B9628D-6EB1-499A-ACC0-F57EFE797EDA}" dt="2018-06-08T06:10:58.386" v="1962" actId="478"/>
          <ac:picMkLst>
            <pc:docMk/>
            <pc:sldMk cId="686204042" sldId="264"/>
            <ac:picMk id="7" creationId="{358B860D-0AAA-4FBE-8357-5F50DE4E0A02}"/>
          </ac:picMkLst>
        </pc:picChg>
      </pc:sldChg>
      <pc:sldChg chg="addSp delSp modSp add ord">
        <pc:chgData name="Grant Dawson" userId="c578037c3e775f82" providerId="LiveId" clId="{72B9628D-6EB1-499A-ACC0-F57EFE797EDA}" dt="2018-06-08T07:03:01.315" v="3561" actId="1076"/>
        <pc:sldMkLst>
          <pc:docMk/>
          <pc:sldMk cId="1606397752" sldId="265"/>
        </pc:sldMkLst>
        <pc:spChg chg="mod">
          <ac:chgData name="Grant Dawson" userId="c578037c3e775f82" providerId="LiveId" clId="{72B9628D-6EB1-499A-ACC0-F57EFE797EDA}" dt="2018-06-08T07:03:01.315" v="3561" actId="1076"/>
          <ac:spMkLst>
            <pc:docMk/>
            <pc:sldMk cId="1606397752" sldId="265"/>
            <ac:spMk id="2" creationId="{5AF2F4A4-2C0F-4E61-A99E-F474DEB40EB6}"/>
          </ac:spMkLst>
        </pc:spChg>
        <pc:spChg chg="del">
          <ac:chgData name="Grant Dawson" userId="c578037c3e775f82" providerId="LiveId" clId="{72B9628D-6EB1-499A-ACC0-F57EFE797EDA}" dt="2018-06-08T06:33:00.200" v="2202"/>
          <ac:spMkLst>
            <pc:docMk/>
            <pc:sldMk cId="1606397752" sldId="265"/>
            <ac:spMk id="3" creationId="{BF5A7780-C099-4FA3-8FAD-39192AAC9DA7}"/>
          </ac:spMkLst>
        </pc:spChg>
        <pc:spChg chg="add mod">
          <ac:chgData name="Grant Dawson" userId="c578037c3e775f82" providerId="LiveId" clId="{72B9628D-6EB1-499A-ACC0-F57EFE797EDA}" dt="2018-06-08T07:02:52.595" v="3559" actId="1076"/>
          <ac:spMkLst>
            <pc:docMk/>
            <pc:sldMk cId="1606397752" sldId="265"/>
            <ac:spMk id="7" creationId="{211E4336-B6C7-4BF9-B0E8-D830255876F0}"/>
          </ac:spMkLst>
        </pc:spChg>
        <pc:picChg chg="add mod">
          <ac:chgData name="Grant Dawson" userId="c578037c3e775f82" providerId="LiveId" clId="{72B9628D-6EB1-499A-ACC0-F57EFE797EDA}" dt="2018-06-08T07:02:52.595" v="3559" actId="1076"/>
          <ac:picMkLst>
            <pc:docMk/>
            <pc:sldMk cId="1606397752" sldId="265"/>
            <ac:picMk id="4" creationId="{CA7BA5E9-7F16-4B72-84D5-C2B18C03AB80}"/>
          </ac:picMkLst>
        </pc:picChg>
        <pc:picChg chg="add mod">
          <ac:chgData name="Grant Dawson" userId="c578037c3e775f82" providerId="LiveId" clId="{72B9628D-6EB1-499A-ACC0-F57EFE797EDA}" dt="2018-06-08T07:02:52.595" v="3559" actId="1076"/>
          <ac:picMkLst>
            <pc:docMk/>
            <pc:sldMk cId="1606397752" sldId="265"/>
            <ac:picMk id="5" creationId="{4FA037E6-D396-4021-A673-D714C17957B9}"/>
          </ac:picMkLst>
        </pc:picChg>
        <pc:picChg chg="add mod">
          <ac:chgData name="Grant Dawson" userId="c578037c3e775f82" providerId="LiveId" clId="{72B9628D-6EB1-499A-ACC0-F57EFE797EDA}" dt="2018-06-08T07:02:52.595" v="3559" actId="1076"/>
          <ac:picMkLst>
            <pc:docMk/>
            <pc:sldMk cId="1606397752" sldId="265"/>
            <ac:picMk id="6" creationId="{590FD636-0851-44A1-B355-A869A3CE9D0D}"/>
          </ac:picMkLst>
        </pc:picChg>
        <pc:picChg chg="add mod">
          <ac:chgData name="Grant Dawson" userId="c578037c3e775f82" providerId="LiveId" clId="{72B9628D-6EB1-499A-ACC0-F57EFE797EDA}" dt="2018-06-08T07:02:52.595" v="3559" actId="1076"/>
          <ac:picMkLst>
            <pc:docMk/>
            <pc:sldMk cId="1606397752" sldId="265"/>
            <ac:picMk id="5122" creationId="{64234596-190B-488A-8190-2CB41EB836A3}"/>
          </ac:picMkLst>
        </pc:picChg>
        <pc:picChg chg="add mod">
          <ac:chgData name="Grant Dawson" userId="c578037c3e775f82" providerId="LiveId" clId="{72B9628D-6EB1-499A-ACC0-F57EFE797EDA}" dt="2018-06-08T07:02:52.595" v="3559" actId="1076"/>
          <ac:picMkLst>
            <pc:docMk/>
            <pc:sldMk cId="1606397752" sldId="265"/>
            <ac:picMk id="5124" creationId="{E314E41A-4D4F-4AC5-8794-0CBD5924E6CA}"/>
          </ac:picMkLst>
        </pc:picChg>
      </pc:sldChg>
      <pc:sldChg chg="addSp delSp modSp add">
        <pc:chgData name="Grant Dawson" userId="c578037c3e775f82" providerId="LiveId" clId="{72B9628D-6EB1-499A-ACC0-F57EFE797EDA}" dt="2018-06-08T07:14:08.065" v="3591" actId="14100"/>
        <pc:sldMkLst>
          <pc:docMk/>
          <pc:sldMk cId="2116395660" sldId="266"/>
        </pc:sldMkLst>
        <pc:spChg chg="mod">
          <ac:chgData name="Grant Dawson" userId="c578037c3e775f82" providerId="LiveId" clId="{72B9628D-6EB1-499A-ACC0-F57EFE797EDA}" dt="2018-06-08T06:51:12.577" v="3102" actId="20577"/>
          <ac:spMkLst>
            <pc:docMk/>
            <pc:sldMk cId="2116395660" sldId="266"/>
            <ac:spMk id="2" creationId="{EB23BFC9-37A1-4528-A560-936E79F8AF9C}"/>
          </ac:spMkLst>
        </pc:spChg>
        <pc:spChg chg="del">
          <ac:chgData name="Grant Dawson" userId="c578037c3e775f82" providerId="LiveId" clId="{72B9628D-6EB1-499A-ACC0-F57EFE797EDA}" dt="2018-06-08T06:44:44.898" v="2618" actId="478"/>
          <ac:spMkLst>
            <pc:docMk/>
            <pc:sldMk cId="2116395660" sldId="266"/>
            <ac:spMk id="3" creationId="{8238844D-D068-4400-B593-396264BDD02D}"/>
          </ac:spMkLst>
        </pc:spChg>
        <pc:spChg chg="add mod">
          <ac:chgData name="Grant Dawson" userId="c578037c3e775f82" providerId="LiveId" clId="{72B9628D-6EB1-499A-ACC0-F57EFE797EDA}" dt="2018-06-08T06:50:59.633" v="3095" actId="14100"/>
          <ac:spMkLst>
            <pc:docMk/>
            <pc:sldMk cId="2116395660" sldId="266"/>
            <ac:spMk id="4" creationId="{4A227983-A3C7-4C38-AB15-3B9A77D17EE6}"/>
          </ac:spMkLst>
        </pc:spChg>
        <pc:picChg chg="add mod">
          <ac:chgData name="Grant Dawson" userId="c578037c3e775f82" providerId="LiveId" clId="{72B9628D-6EB1-499A-ACC0-F57EFE797EDA}" dt="2018-06-08T07:10:54.905" v="3571" actId="14100"/>
          <ac:picMkLst>
            <pc:docMk/>
            <pc:sldMk cId="2116395660" sldId="266"/>
            <ac:picMk id="6146" creationId="{FEA070BC-252E-4E55-BEF5-21A6A11273BB}"/>
          </ac:picMkLst>
        </pc:picChg>
        <pc:picChg chg="add mod">
          <ac:chgData name="Grant Dawson" userId="c578037c3e775f82" providerId="LiveId" clId="{72B9628D-6EB1-499A-ACC0-F57EFE797EDA}" dt="2018-06-08T07:11:55.240" v="3579" actId="14100"/>
          <ac:picMkLst>
            <pc:docMk/>
            <pc:sldMk cId="2116395660" sldId="266"/>
            <ac:picMk id="6148" creationId="{ABAB69F4-E7D7-4F26-A124-2AC592640C61}"/>
          </ac:picMkLst>
        </pc:picChg>
        <pc:picChg chg="add mod">
          <ac:chgData name="Grant Dawson" userId="c578037c3e775f82" providerId="LiveId" clId="{72B9628D-6EB1-499A-ACC0-F57EFE797EDA}" dt="2018-06-08T07:12:11.482" v="3584" actId="1076"/>
          <ac:picMkLst>
            <pc:docMk/>
            <pc:sldMk cId="2116395660" sldId="266"/>
            <ac:picMk id="6150" creationId="{F64F7E77-EF21-4626-BF39-C6DBE43C44E1}"/>
          </ac:picMkLst>
        </pc:picChg>
        <pc:picChg chg="add mod">
          <ac:chgData name="Grant Dawson" userId="c578037c3e775f82" providerId="LiveId" clId="{72B9628D-6EB1-499A-ACC0-F57EFE797EDA}" dt="2018-06-08T07:13:07.220" v="3587" actId="14100"/>
          <ac:picMkLst>
            <pc:docMk/>
            <pc:sldMk cId="2116395660" sldId="266"/>
            <ac:picMk id="6152" creationId="{87BBCB72-FC6B-4837-8871-3351B6B2C2E9}"/>
          </ac:picMkLst>
        </pc:picChg>
        <pc:picChg chg="add mod">
          <ac:chgData name="Grant Dawson" userId="c578037c3e775f82" providerId="LiveId" clId="{72B9628D-6EB1-499A-ACC0-F57EFE797EDA}" dt="2018-06-08T07:14:08.065" v="3591" actId="14100"/>
          <ac:picMkLst>
            <pc:docMk/>
            <pc:sldMk cId="2116395660" sldId="266"/>
            <ac:picMk id="6154" creationId="{1D8B9A71-3428-4188-B164-5036FC9C01EA}"/>
          </ac:picMkLst>
        </pc:picChg>
      </pc:sldChg>
      <pc:sldChg chg="addSp delSp modSp add">
        <pc:chgData name="Grant Dawson" userId="c578037c3e775f82" providerId="LiveId" clId="{72B9628D-6EB1-499A-ACC0-F57EFE797EDA}" dt="2018-06-08T07:10:26.923" v="3570" actId="20577"/>
        <pc:sldMkLst>
          <pc:docMk/>
          <pc:sldMk cId="2277670528" sldId="267"/>
        </pc:sldMkLst>
        <pc:spChg chg="mod">
          <ac:chgData name="Grant Dawson" userId="c578037c3e775f82" providerId="LiveId" clId="{72B9628D-6EB1-499A-ACC0-F57EFE797EDA}" dt="2018-06-08T06:53:01.171" v="3138" actId="1076"/>
          <ac:spMkLst>
            <pc:docMk/>
            <pc:sldMk cId="2277670528" sldId="267"/>
            <ac:spMk id="2" creationId="{B99F6C67-F65A-440C-A9A7-6A006E2F9ED3}"/>
          </ac:spMkLst>
        </pc:spChg>
        <pc:spChg chg="del">
          <ac:chgData name="Grant Dawson" userId="c578037c3e775f82" providerId="LiveId" clId="{72B9628D-6EB1-499A-ACC0-F57EFE797EDA}" dt="2018-06-08T06:52:41.452" v="3132" actId="478"/>
          <ac:spMkLst>
            <pc:docMk/>
            <pc:sldMk cId="2277670528" sldId="267"/>
            <ac:spMk id="3" creationId="{FED9C341-BEC6-4CE3-BB46-2E1A03D8379B}"/>
          </ac:spMkLst>
        </pc:spChg>
        <pc:spChg chg="add mod">
          <ac:chgData name="Grant Dawson" userId="c578037c3e775f82" providerId="LiveId" clId="{72B9628D-6EB1-499A-ACC0-F57EFE797EDA}" dt="2018-06-08T07:10:26.923" v="3570" actId="20577"/>
          <ac:spMkLst>
            <pc:docMk/>
            <pc:sldMk cId="2277670528" sldId="267"/>
            <ac:spMk id="4" creationId="{618C8E72-A26E-4A44-9A6E-E02DE5845E69}"/>
          </ac:spMkLst>
        </pc:spChg>
        <pc:spChg chg="add del">
          <ac:chgData name="Grant Dawson" userId="c578037c3e775f82" providerId="LiveId" clId="{72B9628D-6EB1-499A-ACC0-F57EFE797EDA}" dt="2018-06-08T06:58:06.498" v="3504" actId="478"/>
          <ac:spMkLst>
            <pc:docMk/>
            <pc:sldMk cId="2277670528" sldId="267"/>
            <ac:spMk id="5" creationId="{029799D0-9615-4529-9A25-0131853C6F8F}"/>
          </ac:spMkLst>
        </pc:spChg>
        <pc:spChg chg="add del">
          <ac:chgData name="Grant Dawson" userId="c578037c3e775f82" providerId="LiveId" clId="{72B9628D-6EB1-499A-ACC0-F57EFE797EDA}" dt="2018-06-08T06:58:13.440" v="3506" actId="478"/>
          <ac:spMkLst>
            <pc:docMk/>
            <pc:sldMk cId="2277670528" sldId="267"/>
            <ac:spMk id="6" creationId="{32284CCF-9E0C-444C-A637-B18ACA57F3AE}"/>
          </ac:spMkLst>
        </pc:spChg>
        <pc:picChg chg="add mod">
          <ac:chgData name="Grant Dawson" userId="c578037c3e775f82" providerId="LiveId" clId="{72B9628D-6EB1-499A-ACC0-F57EFE797EDA}" dt="2018-06-08T06:57:39.666" v="3502" actId="1076"/>
          <ac:picMkLst>
            <pc:docMk/>
            <pc:sldMk cId="2277670528" sldId="267"/>
            <ac:picMk id="7170" creationId="{D78A7988-00BA-4351-B9F2-1F501F91218D}"/>
          </ac:picMkLst>
        </pc:picChg>
        <pc:picChg chg="add mod">
          <ac:chgData name="Grant Dawson" userId="c578037c3e775f82" providerId="LiveId" clId="{72B9628D-6EB1-499A-ACC0-F57EFE797EDA}" dt="2018-06-08T06:57:36.882" v="3501" actId="14100"/>
          <ac:picMkLst>
            <pc:docMk/>
            <pc:sldMk cId="2277670528" sldId="267"/>
            <ac:picMk id="7172" creationId="{A4D0D26F-33BD-4119-A47F-096C2E8F047D}"/>
          </ac:picMkLst>
        </pc:picChg>
        <pc:picChg chg="add mod">
          <ac:chgData name="Grant Dawson" userId="c578037c3e775f82" providerId="LiveId" clId="{72B9628D-6EB1-499A-ACC0-F57EFE797EDA}" dt="2018-06-08T06:58:33.821" v="3510" actId="14100"/>
          <ac:picMkLst>
            <pc:docMk/>
            <pc:sldMk cId="2277670528" sldId="267"/>
            <ac:picMk id="7178" creationId="{933387C7-3A5C-468F-92F1-02C5CF64CFD8}"/>
          </ac:picMkLst>
        </pc:picChg>
        <pc:picChg chg="add mod">
          <ac:chgData name="Grant Dawson" userId="c578037c3e775f82" providerId="LiveId" clId="{72B9628D-6EB1-499A-ACC0-F57EFE797EDA}" dt="2018-06-08T06:59:21.535" v="3515" actId="14100"/>
          <ac:picMkLst>
            <pc:docMk/>
            <pc:sldMk cId="2277670528" sldId="267"/>
            <ac:picMk id="7180" creationId="{72A0D265-8FA6-4CE0-AF7C-BDC246FD29AF}"/>
          </ac:picMkLst>
        </pc:picChg>
      </pc:sldChg>
      <pc:sldChg chg="addSp delSp modSp add">
        <pc:chgData name="Grant Dawson" userId="c578037c3e775f82" providerId="LiveId" clId="{72B9628D-6EB1-499A-ACC0-F57EFE797EDA}" dt="2018-06-08T07:30:35.668" v="4011" actId="1076"/>
        <pc:sldMkLst>
          <pc:docMk/>
          <pc:sldMk cId="980599790" sldId="268"/>
        </pc:sldMkLst>
        <pc:spChg chg="del mod">
          <ac:chgData name="Grant Dawson" userId="c578037c3e775f82" providerId="LiveId" clId="{72B9628D-6EB1-499A-ACC0-F57EFE797EDA}" dt="2018-06-08T07:30:14.580" v="4003" actId="478"/>
          <ac:spMkLst>
            <pc:docMk/>
            <pc:sldMk cId="980599790" sldId="268"/>
            <ac:spMk id="2" creationId="{678D21FB-FBE6-49B0-A778-8B99EF8DFB4E}"/>
          </ac:spMkLst>
        </pc:spChg>
        <pc:spChg chg="mod">
          <ac:chgData name="Grant Dawson" userId="c578037c3e775f82" providerId="LiveId" clId="{72B9628D-6EB1-499A-ACC0-F57EFE797EDA}" dt="2018-06-08T07:26:55.703" v="3997" actId="20577"/>
          <ac:spMkLst>
            <pc:docMk/>
            <pc:sldMk cId="980599790" sldId="268"/>
            <ac:spMk id="3" creationId="{29184862-9AF7-4022-94BB-DE4A203AD587}"/>
          </ac:spMkLst>
        </pc:spChg>
        <pc:spChg chg="add del mod">
          <ac:chgData name="Grant Dawson" userId="c578037c3e775f82" providerId="LiveId" clId="{72B9628D-6EB1-499A-ACC0-F57EFE797EDA}" dt="2018-06-08T07:30:17.124" v="4004" actId="478"/>
          <ac:spMkLst>
            <pc:docMk/>
            <pc:sldMk cId="980599790" sldId="268"/>
            <ac:spMk id="5" creationId="{1CDD346B-7858-4EDB-B09D-050B69744B46}"/>
          </ac:spMkLst>
        </pc:spChg>
        <pc:picChg chg="add del mod">
          <ac:chgData name="Grant Dawson" userId="c578037c3e775f82" providerId="LiveId" clId="{72B9628D-6EB1-499A-ACC0-F57EFE797EDA}" dt="2018-06-08T07:28:14.982" v="3998" actId="478"/>
          <ac:picMkLst>
            <pc:docMk/>
            <pc:sldMk cId="980599790" sldId="268"/>
            <ac:picMk id="8194" creationId="{0AF979BD-9B75-4662-B7D0-6FF292A565EB}"/>
          </ac:picMkLst>
        </pc:picChg>
        <pc:picChg chg="add mod">
          <ac:chgData name="Grant Dawson" userId="c578037c3e775f82" providerId="LiveId" clId="{72B9628D-6EB1-499A-ACC0-F57EFE797EDA}" dt="2018-06-08T07:16:06.673" v="3602" actId="1076"/>
          <ac:picMkLst>
            <pc:docMk/>
            <pc:sldMk cId="980599790" sldId="268"/>
            <ac:picMk id="8196" creationId="{EDE0BEC0-E8D9-4194-9843-B56B047772C9}"/>
          </ac:picMkLst>
        </pc:picChg>
        <pc:picChg chg="add mod">
          <ac:chgData name="Grant Dawson" userId="c578037c3e775f82" providerId="LiveId" clId="{72B9628D-6EB1-499A-ACC0-F57EFE797EDA}" dt="2018-06-08T07:16:50.858" v="3609" actId="14100"/>
          <ac:picMkLst>
            <pc:docMk/>
            <pc:sldMk cId="980599790" sldId="268"/>
            <ac:picMk id="8198" creationId="{EEEC0343-FA63-4775-B1F8-72684B8DA3A7}"/>
          </ac:picMkLst>
        </pc:picChg>
        <pc:picChg chg="add mod">
          <ac:chgData name="Grant Dawson" userId="c578037c3e775f82" providerId="LiveId" clId="{72B9628D-6EB1-499A-ACC0-F57EFE797EDA}" dt="2018-06-08T07:18:25.207" v="3613" actId="14100"/>
          <ac:picMkLst>
            <pc:docMk/>
            <pc:sldMk cId="980599790" sldId="268"/>
            <ac:picMk id="8200" creationId="{2E767D8F-33C6-4E3A-A5AF-A9172B5A8387}"/>
          </ac:picMkLst>
        </pc:picChg>
        <pc:picChg chg="add mod">
          <ac:chgData name="Grant Dawson" userId="c578037c3e775f82" providerId="LiveId" clId="{72B9628D-6EB1-499A-ACC0-F57EFE797EDA}" dt="2018-06-08T07:28:33.275" v="4002" actId="14100"/>
          <ac:picMkLst>
            <pc:docMk/>
            <pc:sldMk cId="980599790" sldId="268"/>
            <ac:picMk id="8202" creationId="{A08FC77F-9301-450F-A767-718E966A6386}"/>
          </ac:picMkLst>
        </pc:picChg>
        <pc:picChg chg="add mod">
          <ac:chgData name="Grant Dawson" userId="c578037c3e775f82" providerId="LiveId" clId="{72B9628D-6EB1-499A-ACC0-F57EFE797EDA}" dt="2018-06-08T07:30:35.668" v="4011" actId="1076"/>
          <ac:picMkLst>
            <pc:docMk/>
            <pc:sldMk cId="980599790" sldId="268"/>
            <ac:picMk id="8204" creationId="{E4D8779D-7C47-4C44-801F-250E2C82F1FA}"/>
          </ac:picMkLst>
        </pc:picChg>
      </pc:sldChg>
      <pc:sldChg chg="addSp delSp modSp add">
        <pc:chgData name="Grant Dawson" userId="c578037c3e775f82" providerId="LiveId" clId="{72B9628D-6EB1-499A-ACC0-F57EFE797EDA}" dt="2018-06-08T07:33:26.606" v="4067" actId="14100"/>
        <pc:sldMkLst>
          <pc:docMk/>
          <pc:sldMk cId="987590333" sldId="269"/>
        </pc:sldMkLst>
        <pc:spChg chg="mod">
          <ac:chgData name="Grant Dawson" userId="c578037c3e775f82" providerId="LiveId" clId="{72B9628D-6EB1-499A-ACC0-F57EFE797EDA}" dt="2018-06-08T07:32:52.446" v="4063" actId="1076"/>
          <ac:spMkLst>
            <pc:docMk/>
            <pc:sldMk cId="987590333" sldId="269"/>
            <ac:spMk id="2" creationId="{52EE8885-4284-4928-82C5-A77180D3D52F}"/>
          </ac:spMkLst>
        </pc:spChg>
        <pc:spChg chg="del">
          <ac:chgData name="Grant Dawson" userId="c578037c3e775f82" providerId="LiveId" clId="{72B9628D-6EB1-499A-ACC0-F57EFE797EDA}" dt="2018-06-08T07:31:31.577" v="4045" actId="478"/>
          <ac:spMkLst>
            <pc:docMk/>
            <pc:sldMk cId="987590333" sldId="269"/>
            <ac:spMk id="3" creationId="{E28628A0-9654-42B0-A84F-7E8991C00C8E}"/>
          </ac:spMkLst>
        </pc:spChg>
        <pc:picChg chg="add mod">
          <ac:chgData name="Grant Dawson" userId="c578037c3e775f82" providerId="LiveId" clId="{72B9628D-6EB1-499A-ACC0-F57EFE797EDA}" dt="2018-06-08T07:32:43.854" v="4060" actId="1076"/>
          <ac:picMkLst>
            <pc:docMk/>
            <pc:sldMk cId="987590333" sldId="269"/>
            <ac:picMk id="9218" creationId="{7DCFFCB6-BE71-4CBA-BF55-8197818165CF}"/>
          </ac:picMkLst>
        </pc:picChg>
        <pc:picChg chg="add mod">
          <ac:chgData name="Grant Dawson" userId="c578037c3e775f82" providerId="LiveId" clId="{72B9628D-6EB1-499A-ACC0-F57EFE797EDA}" dt="2018-06-08T07:32:43.854" v="4060" actId="1076"/>
          <ac:picMkLst>
            <pc:docMk/>
            <pc:sldMk cId="987590333" sldId="269"/>
            <ac:picMk id="9220" creationId="{6326ABBE-40A1-4747-BB2E-DC79F30FA6F7}"/>
          </ac:picMkLst>
        </pc:picChg>
        <pc:picChg chg="add mod">
          <ac:chgData name="Grant Dawson" userId="c578037c3e775f82" providerId="LiveId" clId="{72B9628D-6EB1-499A-ACC0-F57EFE797EDA}" dt="2018-06-08T07:32:43.854" v="4060" actId="1076"/>
          <ac:picMkLst>
            <pc:docMk/>
            <pc:sldMk cId="987590333" sldId="269"/>
            <ac:picMk id="9222" creationId="{4B862D44-EC30-4556-8CD1-01142A33A08C}"/>
          </ac:picMkLst>
        </pc:picChg>
        <pc:picChg chg="add mod">
          <ac:chgData name="Grant Dawson" userId="c578037c3e775f82" providerId="LiveId" clId="{72B9628D-6EB1-499A-ACC0-F57EFE797EDA}" dt="2018-06-08T07:32:43.854" v="4060" actId="1076"/>
          <ac:picMkLst>
            <pc:docMk/>
            <pc:sldMk cId="987590333" sldId="269"/>
            <ac:picMk id="9224" creationId="{BCD85F2C-9669-420E-AF6D-DDB5A9F46F78}"/>
          </ac:picMkLst>
        </pc:picChg>
        <pc:picChg chg="add mod">
          <ac:chgData name="Grant Dawson" userId="c578037c3e775f82" providerId="LiveId" clId="{72B9628D-6EB1-499A-ACC0-F57EFE797EDA}" dt="2018-06-08T07:33:26.606" v="4067" actId="14100"/>
          <ac:picMkLst>
            <pc:docMk/>
            <pc:sldMk cId="987590333" sldId="269"/>
            <ac:picMk id="9226" creationId="{10D0F48D-F222-41FD-BECB-F8409BF5442A}"/>
          </ac:picMkLst>
        </pc:picChg>
      </pc:sldChg>
      <pc:sldChg chg="addSp delSp modSp add">
        <pc:chgData name="Grant Dawson" userId="c578037c3e775f82" providerId="LiveId" clId="{72B9628D-6EB1-499A-ACC0-F57EFE797EDA}" dt="2018-06-08T08:05:29.396" v="4474" actId="1076"/>
        <pc:sldMkLst>
          <pc:docMk/>
          <pc:sldMk cId="2497646237" sldId="270"/>
        </pc:sldMkLst>
        <pc:spChg chg="mod">
          <ac:chgData name="Grant Dawson" userId="c578037c3e775f82" providerId="LiveId" clId="{72B9628D-6EB1-499A-ACC0-F57EFE797EDA}" dt="2018-06-08T08:05:23.660" v="4473" actId="14100"/>
          <ac:spMkLst>
            <pc:docMk/>
            <pc:sldMk cId="2497646237" sldId="270"/>
            <ac:spMk id="2" creationId="{B30D69BA-E7A4-479B-B98E-AE556D4E3D99}"/>
          </ac:spMkLst>
        </pc:spChg>
        <pc:spChg chg="mod">
          <ac:chgData name="Grant Dawson" userId="c578037c3e775f82" providerId="LiveId" clId="{72B9628D-6EB1-499A-ACC0-F57EFE797EDA}" dt="2018-06-08T08:05:29.396" v="4474" actId="1076"/>
          <ac:spMkLst>
            <pc:docMk/>
            <pc:sldMk cId="2497646237" sldId="270"/>
            <ac:spMk id="3" creationId="{A77EC108-FCA5-421A-A0A9-88465294313B}"/>
          </ac:spMkLst>
        </pc:spChg>
        <pc:picChg chg="add mod">
          <ac:chgData name="Grant Dawson" userId="c578037c3e775f82" providerId="LiveId" clId="{72B9628D-6EB1-499A-ACC0-F57EFE797EDA}" dt="2018-06-08T08:04:49.950" v="4450" actId="1076"/>
          <ac:picMkLst>
            <pc:docMk/>
            <pc:sldMk cId="2497646237" sldId="270"/>
            <ac:picMk id="10242" creationId="{C6D2AAFB-020B-423A-8FBA-95ABAB4019C5}"/>
          </ac:picMkLst>
        </pc:picChg>
        <pc:picChg chg="add mod">
          <ac:chgData name="Grant Dawson" userId="c578037c3e775f82" providerId="LiveId" clId="{72B9628D-6EB1-499A-ACC0-F57EFE797EDA}" dt="2018-06-08T08:04:12.234" v="4444" actId="1076"/>
          <ac:picMkLst>
            <pc:docMk/>
            <pc:sldMk cId="2497646237" sldId="270"/>
            <ac:picMk id="10244" creationId="{6FD1ADD6-4B88-4131-99FD-1E8C2CFFB42C}"/>
          </ac:picMkLst>
        </pc:picChg>
        <pc:picChg chg="add del mod">
          <ac:chgData name="Grant Dawson" userId="c578037c3e775f82" providerId="LiveId" clId="{72B9628D-6EB1-499A-ACC0-F57EFE797EDA}" dt="2018-06-08T07:49:45.078" v="4371" actId="478"/>
          <ac:picMkLst>
            <pc:docMk/>
            <pc:sldMk cId="2497646237" sldId="270"/>
            <ac:picMk id="10246" creationId="{D8BAA43A-7CFD-4F00-B8E0-A29150C07BF3}"/>
          </ac:picMkLst>
        </pc:picChg>
        <pc:picChg chg="add del mod">
          <ac:chgData name="Grant Dawson" userId="c578037c3e775f82" providerId="LiveId" clId="{72B9628D-6EB1-499A-ACC0-F57EFE797EDA}" dt="2018-06-08T07:50:06.137" v="4376" actId="478"/>
          <ac:picMkLst>
            <pc:docMk/>
            <pc:sldMk cId="2497646237" sldId="270"/>
            <ac:picMk id="10248" creationId="{CAF7776B-37CA-4B2C-901C-68353663F308}"/>
          </ac:picMkLst>
        </pc:picChg>
        <pc:picChg chg="add mod">
          <ac:chgData name="Grant Dawson" userId="c578037c3e775f82" providerId="LiveId" clId="{72B9628D-6EB1-499A-ACC0-F57EFE797EDA}" dt="2018-06-08T08:04:03.537" v="4441" actId="14100"/>
          <ac:picMkLst>
            <pc:docMk/>
            <pc:sldMk cId="2497646237" sldId="270"/>
            <ac:picMk id="10250" creationId="{EBFC75E8-7E73-4DC9-A112-C306AB5EC70B}"/>
          </ac:picMkLst>
        </pc:picChg>
        <pc:picChg chg="add del mod">
          <ac:chgData name="Grant Dawson" userId="c578037c3e775f82" providerId="LiveId" clId="{72B9628D-6EB1-499A-ACC0-F57EFE797EDA}" dt="2018-06-08T08:01:12.297" v="4418" actId="478"/>
          <ac:picMkLst>
            <pc:docMk/>
            <pc:sldMk cId="2497646237" sldId="270"/>
            <ac:picMk id="10252" creationId="{0CB22E46-C0E8-4767-86C7-F198C13FFB79}"/>
          </ac:picMkLst>
        </pc:picChg>
        <pc:picChg chg="add del mod">
          <ac:chgData name="Grant Dawson" userId="c578037c3e775f82" providerId="LiveId" clId="{72B9628D-6EB1-499A-ACC0-F57EFE797EDA}" dt="2018-06-08T08:01:10.705" v="4417" actId="478"/>
          <ac:picMkLst>
            <pc:docMk/>
            <pc:sldMk cId="2497646237" sldId="270"/>
            <ac:picMk id="10254" creationId="{8BFF94C1-D832-4C00-9047-D2C1B735E3AF}"/>
          </ac:picMkLst>
        </pc:picChg>
        <pc:picChg chg="add mod">
          <ac:chgData name="Grant Dawson" userId="c578037c3e775f82" providerId="LiveId" clId="{72B9628D-6EB1-499A-ACC0-F57EFE797EDA}" dt="2018-06-08T08:04:08.250" v="4443" actId="1076"/>
          <ac:picMkLst>
            <pc:docMk/>
            <pc:sldMk cId="2497646237" sldId="270"/>
            <ac:picMk id="10256" creationId="{1F11921C-E57D-4803-9E2B-9AFB8BFD2D09}"/>
          </ac:picMkLst>
        </pc:picChg>
        <pc:picChg chg="add mod">
          <ac:chgData name="Grant Dawson" userId="c578037c3e775f82" providerId="LiveId" clId="{72B9628D-6EB1-499A-ACC0-F57EFE797EDA}" dt="2018-06-08T08:04:06.556" v="4442" actId="1076"/>
          <ac:picMkLst>
            <pc:docMk/>
            <pc:sldMk cId="2497646237" sldId="270"/>
            <ac:picMk id="10258" creationId="{44DAABA4-96F9-466F-AB52-BEA528A34176}"/>
          </ac:picMkLst>
        </pc:picChg>
        <pc:picChg chg="add mod ord">
          <ac:chgData name="Grant Dawson" userId="c578037c3e775f82" providerId="LiveId" clId="{72B9628D-6EB1-499A-ACC0-F57EFE797EDA}" dt="2018-06-08T08:04:52.016" v="4451" actId="167"/>
          <ac:picMkLst>
            <pc:docMk/>
            <pc:sldMk cId="2497646237" sldId="270"/>
            <ac:picMk id="10260" creationId="{297647CA-1210-4622-BA38-56BD14048A9E}"/>
          </ac:picMkLst>
        </pc:picChg>
      </pc:sldChg>
      <pc:sldChg chg="modSp add">
        <pc:chgData name="Grant Dawson" userId="c578037c3e775f82" providerId="LiveId" clId="{72B9628D-6EB1-499A-ACC0-F57EFE797EDA}" dt="2018-06-08T08:09:31.693" v="4633" actId="5793"/>
        <pc:sldMkLst>
          <pc:docMk/>
          <pc:sldMk cId="3473606038" sldId="271"/>
        </pc:sldMkLst>
        <pc:spChg chg="mod">
          <ac:chgData name="Grant Dawson" userId="c578037c3e775f82" providerId="LiveId" clId="{72B9628D-6EB1-499A-ACC0-F57EFE797EDA}" dt="2018-06-08T08:07:20.006" v="4485" actId="20577"/>
          <ac:spMkLst>
            <pc:docMk/>
            <pc:sldMk cId="3473606038" sldId="271"/>
            <ac:spMk id="2" creationId="{FA331900-8D3B-42BE-9C8D-43B8CA0F2FCE}"/>
          </ac:spMkLst>
        </pc:spChg>
        <pc:spChg chg="mod">
          <ac:chgData name="Grant Dawson" userId="c578037c3e775f82" providerId="LiveId" clId="{72B9628D-6EB1-499A-ACC0-F57EFE797EDA}" dt="2018-06-08T08:09:31.693" v="4633" actId="5793"/>
          <ac:spMkLst>
            <pc:docMk/>
            <pc:sldMk cId="3473606038" sldId="271"/>
            <ac:spMk id="3" creationId="{12BD2F06-0A92-4ECE-80A3-C6CF81F9D97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davi/iot" TargetMode="External"/><Relationship Id="rId2" Type="http://schemas.openxmlformats.org/officeDocument/2006/relationships/hyperlink" Target="mailto:coedry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2A00-1FC4-40C7-BF9E-59DD4FA12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890" y="4279391"/>
            <a:ext cx="8791575" cy="752133"/>
          </a:xfrm>
        </p:spPr>
        <p:txBody>
          <a:bodyPr/>
          <a:lstStyle/>
          <a:p>
            <a:r>
              <a:rPr lang="en-US" dirty="0"/>
              <a:t>NodeJS + </a:t>
            </a:r>
            <a:r>
              <a:rPr lang="en-US" dirty="0" err="1"/>
              <a:t>iot</a:t>
            </a:r>
            <a:r>
              <a:rPr lang="en-US" dirty="0"/>
              <a:t> = lifehack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46CA4-869E-4975-87F9-7BE9506D4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1096" y="5087024"/>
            <a:ext cx="8791575" cy="4250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Grant Dawson, </a:t>
            </a:r>
            <a:r>
              <a:rPr lang="en-US" dirty="0" err="1"/>
              <a:t>Uwotech</a:t>
            </a:r>
            <a:r>
              <a:rPr lang="en-US" dirty="0"/>
              <a:t> CTO</a:t>
            </a:r>
          </a:p>
        </p:txBody>
      </p:sp>
      <p:pic>
        <p:nvPicPr>
          <p:cNvPr id="1034" name="Picture 10" descr="Image result for nodejs">
            <a:extLst>
              <a:ext uri="{FF2B5EF4-FFF2-40B4-BE49-F238E27FC236}">
                <a16:creationId xmlns:a16="http://schemas.microsoft.com/office/drawing/2014/main" id="{A0BBD31C-783D-4C9B-85A5-EFD4F0B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890" y="1253682"/>
            <a:ext cx="3840673" cy="23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ot logo">
            <a:extLst>
              <a:ext uri="{FF2B5EF4-FFF2-40B4-BE49-F238E27FC236}">
                <a16:creationId xmlns:a16="http://schemas.microsoft.com/office/drawing/2014/main" id="{5FC1DB8C-4F82-41E4-9EBF-6B2431E58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77" y="870650"/>
            <a:ext cx="3070438" cy="30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9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FC9-37A1-4528-A560-936E79F8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909" y="85725"/>
            <a:ext cx="1536192" cy="566544"/>
          </a:xfrm>
        </p:spPr>
        <p:txBody>
          <a:bodyPr>
            <a:normAutofit fontScale="90000"/>
          </a:bodyPr>
          <a:lstStyle/>
          <a:p>
            <a:r>
              <a:rPr lang="en-US" dirty="0"/>
              <a:t>Mini PC</a:t>
            </a:r>
          </a:p>
        </p:txBody>
      </p:sp>
      <p:pic>
        <p:nvPicPr>
          <p:cNvPr id="6146" name="Picture 2" descr="Image result for raspberry pi LCD">
            <a:extLst>
              <a:ext uri="{FF2B5EF4-FFF2-40B4-BE49-F238E27FC236}">
                <a16:creationId xmlns:a16="http://schemas.microsoft.com/office/drawing/2014/main" id="{FEA070BC-252E-4E55-BEF5-21A6A112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667" y="85725"/>
            <a:ext cx="4170388" cy="355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227983-A3C7-4C38-AB15-3B9A77D17EE6}"/>
              </a:ext>
            </a:extLst>
          </p:cNvPr>
          <p:cNvSpPr txBox="1"/>
          <p:nvPr/>
        </p:nvSpPr>
        <p:spPr>
          <a:xfrm>
            <a:off x="877824" y="652269"/>
            <a:ext cx="32625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Use the Bluetooth Keyboard + Mouse to control your Pi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Drone, car, robot, home automation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Touchscreen. Make your own phone by attaching a SIM adaptor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Super powerful hack. A simple Pi can take over locked computers using </a:t>
            </a:r>
            <a:r>
              <a:rPr lang="en-US" dirty="0" err="1"/>
              <a:t>PoisonTap</a:t>
            </a:r>
            <a:r>
              <a:rPr lang="en-US" dirty="0"/>
              <a:t>/Kali. It can take over drones and hijack </a:t>
            </a:r>
            <a:r>
              <a:rPr lang="en-US" dirty="0" err="1"/>
              <a:t>Wifi</a:t>
            </a:r>
            <a:r>
              <a:rPr lang="en-US" dirty="0"/>
              <a:t> sessions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Can work as a game emulator: N64, Gameboy, GameCube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</p:txBody>
      </p:sp>
      <p:pic>
        <p:nvPicPr>
          <p:cNvPr id="6148" name="Picture 4" descr="Image result for raspberry pi best">
            <a:extLst>
              <a:ext uri="{FF2B5EF4-FFF2-40B4-BE49-F238E27FC236}">
                <a16:creationId xmlns:a16="http://schemas.microsoft.com/office/drawing/2014/main" id="{ABAB69F4-E7D7-4F26-A124-2AC592640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667" y="3741184"/>
            <a:ext cx="4170389" cy="30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lated image">
            <a:extLst>
              <a:ext uri="{FF2B5EF4-FFF2-40B4-BE49-F238E27FC236}">
                <a16:creationId xmlns:a16="http://schemas.microsoft.com/office/drawing/2014/main" id="{F64F7E77-EF21-4626-BF39-C6DBE43C4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03" y="85725"/>
            <a:ext cx="3698607" cy="182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87BBCB72-FC6B-4837-8871-3351B6B2C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03" y="2011528"/>
            <a:ext cx="3698607" cy="27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lated image">
            <a:extLst>
              <a:ext uri="{FF2B5EF4-FFF2-40B4-BE49-F238E27FC236}">
                <a16:creationId xmlns:a16="http://schemas.microsoft.com/office/drawing/2014/main" id="{1D8B9A71-3428-4188-B164-5036FC9C0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03" y="4870763"/>
            <a:ext cx="3698607" cy="190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9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6C67-F65A-440C-A9A7-6A006E2F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284" y="377117"/>
            <a:ext cx="4703432" cy="844522"/>
          </a:xfrm>
        </p:spPr>
        <p:txBody>
          <a:bodyPr/>
          <a:lstStyle/>
          <a:p>
            <a:r>
              <a:rPr lang="en-US" dirty="0"/>
              <a:t>Garden Automation</a:t>
            </a:r>
          </a:p>
        </p:txBody>
      </p:sp>
      <p:pic>
        <p:nvPicPr>
          <p:cNvPr id="7170" name="Picture 2" descr="https://i.ytimg.com/vi/l0-ZFlTPfCE/maxresdefault.jpg">
            <a:extLst>
              <a:ext uri="{FF2B5EF4-FFF2-40B4-BE49-F238E27FC236}">
                <a16:creationId xmlns:a16="http://schemas.microsoft.com/office/drawing/2014/main" id="{D78A7988-00BA-4351-B9F2-1F501F91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84" y="3780101"/>
            <a:ext cx="4173008" cy="270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C8E72-A26E-4A44-9A6E-E02DE5845E69}"/>
              </a:ext>
            </a:extLst>
          </p:cNvPr>
          <p:cNvSpPr txBox="1"/>
          <p:nvPr/>
        </p:nvSpPr>
        <p:spPr>
          <a:xfrm>
            <a:off x="797355" y="1700701"/>
            <a:ext cx="3439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Use Computer Vision and AI to monitor the health of your plants/fruits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Light, moisture and PH level monitors let Pi water plants, add nutrients and send alerts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Pick fruits when ripe. Basically, you can automate gardens to grow food by itself with Pi and NodeJS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No more dead flowers</a:t>
            </a:r>
          </a:p>
        </p:txBody>
      </p:sp>
      <p:pic>
        <p:nvPicPr>
          <p:cNvPr id="7172" name="Picture 4" descr="Related image">
            <a:extLst>
              <a:ext uri="{FF2B5EF4-FFF2-40B4-BE49-F238E27FC236}">
                <a16:creationId xmlns:a16="http://schemas.microsoft.com/office/drawing/2014/main" id="{A4D0D26F-33BD-4119-A47F-096C2E8F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84" y="1341806"/>
            <a:ext cx="4166123" cy="23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raspberry pi water plants">
            <a:extLst>
              <a:ext uri="{FF2B5EF4-FFF2-40B4-BE49-F238E27FC236}">
                <a16:creationId xmlns:a16="http://schemas.microsoft.com/office/drawing/2014/main" id="{933387C7-3A5C-468F-92F1-02C5CF64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16" y="1331351"/>
            <a:ext cx="3139345" cy="235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raspberry pi water plants">
            <a:extLst>
              <a:ext uri="{FF2B5EF4-FFF2-40B4-BE49-F238E27FC236}">
                <a16:creationId xmlns:a16="http://schemas.microsoft.com/office/drawing/2014/main" id="{72A0D265-8FA6-4CE0-AF7C-BDC246FD2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15" y="3901529"/>
            <a:ext cx="3139345" cy="257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67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84862-9AF7-4022-94BB-DE4A203AD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192" y="1243584"/>
            <a:ext cx="3994098" cy="5366082"/>
          </a:xfrm>
        </p:spPr>
        <p:txBody>
          <a:bodyPr>
            <a:normAutofit/>
          </a:bodyPr>
          <a:lstStyle/>
          <a:p>
            <a:r>
              <a:rPr lang="en-US" dirty="0"/>
              <a:t>Pi can help: google answers to a quiz, remember names, translate languages</a:t>
            </a:r>
          </a:p>
          <a:p>
            <a:r>
              <a:rPr lang="en-US" dirty="0"/>
              <a:t>Automate driving</a:t>
            </a:r>
          </a:p>
          <a:p>
            <a:r>
              <a:rPr lang="en-US" dirty="0"/>
              <a:t>Identify species of plants, animals, or names of products/food</a:t>
            </a:r>
          </a:p>
          <a:p>
            <a:r>
              <a:rPr lang="en-US" dirty="0"/>
              <a:t>AI training files can be shared to a cloud, and used by multiple Pi. Gets smarter over time</a:t>
            </a:r>
          </a:p>
          <a:p>
            <a:endParaRPr lang="en-US" dirty="0"/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EDE0BEC0-E8D9-4194-9843-B56B0477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855" y="3614092"/>
            <a:ext cx="2995574" cy="299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raspberry pi object recognition">
            <a:extLst>
              <a:ext uri="{FF2B5EF4-FFF2-40B4-BE49-F238E27FC236}">
                <a16:creationId xmlns:a16="http://schemas.microsoft.com/office/drawing/2014/main" id="{EEEC0343-FA63-4775-B1F8-72684B8D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85" y="433426"/>
            <a:ext cx="3994098" cy="299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raspberry pi nodejs opencv">
            <a:extLst>
              <a:ext uri="{FF2B5EF4-FFF2-40B4-BE49-F238E27FC236}">
                <a16:creationId xmlns:a16="http://schemas.microsoft.com/office/drawing/2014/main" id="{2E767D8F-33C6-4E3A-A5AF-A9172B5A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37" y="3614092"/>
            <a:ext cx="3995045" cy="299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cdn-images-1.medium.com/max/1200/1*YGb0n-hBgb-we-Quu7q_4Q.png">
            <a:extLst>
              <a:ext uri="{FF2B5EF4-FFF2-40B4-BE49-F238E27FC236}">
                <a16:creationId xmlns:a16="http://schemas.microsoft.com/office/drawing/2014/main" id="{A08FC77F-9301-450F-A767-718E966A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486" y="433426"/>
            <a:ext cx="2995943" cy="299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opencv4nodejs">
            <a:extLst>
              <a:ext uri="{FF2B5EF4-FFF2-40B4-BE49-F238E27FC236}">
                <a16:creationId xmlns:a16="http://schemas.microsoft.com/office/drawing/2014/main" id="{E4D8779D-7C47-4C44-801F-250E2C82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38" y="248334"/>
            <a:ext cx="2615303" cy="95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59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8885-4284-4928-82C5-A77180D3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75" y="265256"/>
            <a:ext cx="6325818" cy="537284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Computer Vision Examples</a:t>
            </a:r>
          </a:p>
        </p:txBody>
      </p:sp>
      <p:pic>
        <p:nvPicPr>
          <p:cNvPr id="9218" name="Picture 2" descr="IMAGE ALT TEXT">
            <a:extLst>
              <a:ext uri="{FF2B5EF4-FFF2-40B4-BE49-F238E27FC236}">
                <a16:creationId xmlns:a16="http://schemas.microsoft.com/office/drawing/2014/main" id="{7DCFFCB6-BE71-4CBA-BF55-819781816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93" y="885140"/>
            <a:ext cx="57912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acerec">
            <a:extLst>
              <a:ext uri="{FF2B5EF4-FFF2-40B4-BE49-F238E27FC236}">
                <a16:creationId xmlns:a16="http://schemas.microsoft.com/office/drawing/2014/main" id="{6326ABBE-40A1-4747-BB2E-DC79F30F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7" y="885140"/>
            <a:ext cx="5931407" cy="37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ar">
            <a:extLst>
              <a:ext uri="{FF2B5EF4-FFF2-40B4-BE49-F238E27FC236}">
                <a16:creationId xmlns:a16="http://schemas.microsoft.com/office/drawing/2014/main" id="{4B862D44-EC30-4556-8CD1-01142A33A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94" y="4298365"/>
            <a:ext cx="3657599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usky">
            <a:extLst>
              <a:ext uri="{FF2B5EF4-FFF2-40B4-BE49-F238E27FC236}">
                <a16:creationId xmlns:a16="http://schemas.microsoft.com/office/drawing/2014/main" id="{BCD85F2C-9669-420E-AF6D-DDB5A9F4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893" y="4298365"/>
            <a:ext cx="1993392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matchsift">
            <a:extLst>
              <a:ext uri="{FF2B5EF4-FFF2-40B4-BE49-F238E27FC236}">
                <a16:creationId xmlns:a16="http://schemas.microsoft.com/office/drawing/2014/main" id="{10D0F48D-F222-41FD-BECB-F8409BF5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7" y="4772718"/>
            <a:ext cx="5916777" cy="18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590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0" name="Picture 20" descr="Image result for raspberry pi space balloon">
            <a:extLst>
              <a:ext uri="{FF2B5EF4-FFF2-40B4-BE49-F238E27FC236}">
                <a16:creationId xmlns:a16="http://schemas.microsoft.com/office/drawing/2014/main" id="{297647CA-1210-4622-BA38-56BD14048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06" y="2955911"/>
            <a:ext cx="2484602" cy="165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D69BA-E7A4-479B-B98E-AE556D4E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3075"/>
            <a:ext cx="4081640" cy="819303"/>
          </a:xfrm>
        </p:spPr>
        <p:txBody>
          <a:bodyPr>
            <a:normAutofit fontScale="90000"/>
          </a:bodyPr>
          <a:lstStyle/>
          <a:p>
            <a:r>
              <a:rPr lang="en-US" dirty="0"/>
              <a:t>Alexa can’t: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EC108-FCA5-421A-A0A9-884652943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34" y="1042417"/>
            <a:ext cx="4081640" cy="5442508"/>
          </a:xfrm>
        </p:spPr>
        <p:txBody>
          <a:bodyPr/>
          <a:lstStyle/>
          <a:p>
            <a:r>
              <a:rPr lang="en-US" dirty="0"/>
              <a:t>Watch milk inside the refrigerator and order more before it’s empty</a:t>
            </a:r>
          </a:p>
          <a:p>
            <a:r>
              <a:rPr lang="en-US" dirty="0"/>
              <a:t>Become a drone that follows you around as an assistant</a:t>
            </a:r>
          </a:p>
          <a:p>
            <a:r>
              <a:rPr lang="en-US" dirty="0"/>
              <a:t>Keep the house secure with cameras and face recognition</a:t>
            </a:r>
          </a:p>
          <a:p>
            <a:r>
              <a:rPr lang="en-US" dirty="0"/>
              <a:t>Become a smart mirror</a:t>
            </a:r>
          </a:p>
          <a:p>
            <a:r>
              <a:rPr lang="en-US" dirty="0"/>
              <a:t>Make plants fly</a:t>
            </a:r>
          </a:p>
          <a:p>
            <a:r>
              <a:rPr lang="en-US" dirty="0"/>
              <a:t>Make Superman fly</a:t>
            </a:r>
          </a:p>
        </p:txBody>
      </p:sp>
      <p:pic>
        <p:nvPicPr>
          <p:cNvPr id="10242" name="Picture 2" descr="Smart Fridge">
            <a:extLst>
              <a:ext uri="{FF2B5EF4-FFF2-40B4-BE49-F238E27FC236}">
                <a16:creationId xmlns:a16="http://schemas.microsoft.com/office/drawing/2014/main" id="{C6D2AAFB-020B-423A-8FBA-95ABAB401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484" y="4370087"/>
            <a:ext cx="4234990" cy="283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drone raspberry pi">
            <a:extLst>
              <a:ext uri="{FF2B5EF4-FFF2-40B4-BE49-F238E27FC236}">
                <a16:creationId xmlns:a16="http://schemas.microsoft.com/office/drawing/2014/main" id="{6FD1ADD6-4B88-4131-99FD-1E8C2CFFB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05" y="140710"/>
            <a:ext cx="2484602" cy="270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cdn.instructables.com/FDB/FJZL/ISCC4TRR/FDBFJZLISCC4TRR.LARGE.jpg">
            <a:extLst>
              <a:ext uri="{FF2B5EF4-FFF2-40B4-BE49-F238E27FC236}">
                <a16:creationId xmlns:a16="http://schemas.microsoft.com/office/drawing/2014/main" id="{EBFC75E8-7E73-4DC9-A112-C306AB5EC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517" y="140710"/>
            <a:ext cx="4116422" cy="19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s://cdn.instructables.com/F21/1DHG/JHKTYE7C/F211DHGJHKTYE7C.ANIMATED.LARGE.gif">
            <a:extLst>
              <a:ext uri="{FF2B5EF4-FFF2-40B4-BE49-F238E27FC236}">
                <a16:creationId xmlns:a16="http://schemas.microsoft.com/office/drawing/2014/main" id="{1F11921C-E57D-4803-9E2B-9AFB8BFD2D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38" y="2221891"/>
            <a:ext cx="4128101" cy="20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Image result for raspberry pi space balloon">
            <a:extLst>
              <a:ext uri="{FF2B5EF4-FFF2-40B4-BE49-F238E27FC236}">
                <a16:creationId xmlns:a16="http://schemas.microsoft.com/office/drawing/2014/main" id="{44DAABA4-96F9-466F-AB52-BEA528A341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517" y="4373511"/>
            <a:ext cx="4116422" cy="23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4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1900-8D3B-42BE-9C8D-43B8CA0F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is fun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D2F06-0A92-4ECE-80A3-C6CF81F9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400030"/>
          </a:xfrm>
        </p:spPr>
        <p:txBody>
          <a:bodyPr/>
          <a:lstStyle/>
          <a:p>
            <a:r>
              <a:rPr lang="en-US" dirty="0"/>
              <a:t>If you make anything with Arduino or Raspberry Pi. </a:t>
            </a:r>
          </a:p>
          <a:p>
            <a:pPr marL="0" indent="0">
              <a:buNone/>
            </a:pPr>
            <a:r>
              <a:rPr lang="en-US" dirty="0"/>
              <a:t>Share them with me at: </a:t>
            </a:r>
            <a:r>
              <a:rPr lang="en-US" dirty="0">
                <a:hlinkClick r:id="rId2"/>
              </a:rPr>
              <a:t>coedry@gmail.com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for listening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source codes shown in this presentation here: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https://github.com/Kadavi/iot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0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94D0-3154-4291-AFE5-71C2D732F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165057" cy="647012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B298-0763-4526-887B-DBD80B751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098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Day Job: VR and web projects</a:t>
            </a:r>
          </a:p>
          <a:p>
            <a:endParaRPr lang="en-US" dirty="0"/>
          </a:p>
          <a:p>
            <a:r>
              <a:rPr lang="en-US" dirty="0"/>
              <a:t>First languages from 2001-2006: JavaScript, HTML, C++ &amp; OpenGL, Java</a:t>
            </a:r>
          </a:p>
          <a:p>
            <a:endParaRPr lang="en-US" dirty="0"/>
          </a:p>
          <a:p>
            <a:r>
              <a:rPr lang="en-US" dirty="0"/>
              <a:t>Hobbies: hack games, research APIs, watch YouTube, cars/motorcycles</a:t>
            </a:r>
          </a:p>
          <a:p>
            <a:endParaRPr lang="en-US" dirty="0"/>
          </a:p>
          <a:p>
            <a:r>
              <a:rPr lang="en-US" dirty="0"/>
              <a:t>Learning: AI, machine learning</a:t>
            </a:r>
          </a:p>
          <a:p>
            <a:endParaRPr lang="en-US" dirty="0"/>
          </a:p>
          <a:p>
            <a:r>
              <a:rPr lang="en-US" dirty="0"/>
              <a:t>Favorite Languages/Frameworks: Node.js, React, Rust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result for gunz the duel logo">
            <a:extLst>
              <a:ext uri="{FF2B5EF4-FFF2-40B4-BE49-F238E27FC236}">
                <a16:creationId xmlns:a16="http://schemas.microsoft.com/office/drawing/2014/main" id="{D9ADC604-86BB-481A-A5A9-9F4E9A46F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594" y="161924"/>
            <a:ext cx="1780187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fxi ps2">
            <a:extLst>
              <a:ext uri="{FF2B5EF4-FFF2-40B4-BE49-F238E27FC236}">
                <a16:creationId xmlns:a16="http://schemas.microsoft.com/office/drawing/2014/main" id="{16DCD926-3045-491B-98EB-DBB827C49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195" y="161925"/>
            <a:ext cx="1295247" cy="18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ff14 ps2">
            <a:extLst>
              <a:ext uri="{FF2B5EF4-FFF2-40B4-BE49-F238E27FC236}">
                <a16:creationId xmlns:a16="http://schemas.microsoft.com/office/drawing/2014/main" id="{BB61D8BF-1982-474B-BA42-EC3701DE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787" y="161925"/>
            <a:ext cx="1530854" cy="18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++">
            <a:extLst>
              <a:ext uri="{FF2B5EF4-FFF2-40B4-BE49-F238E27FC236}">
                <a16:creationId xmlns:a16="http://schemas.microsoft.com/office/drawing/2014/main" id="{8DCE854E-DA30-4579-BBF6-AEED51E6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97" y="84134"/>
            <a:ext cx="949735" cy="10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unity3d logo transparent">
            <a:extLst>
              <a:ext uri="{FF2B5EF4-FFF2-40B4-BE49-F238E27FC236}">
                <a16:creationId xmlns:a16="http://schemas.microsoft.com/office/drawing/2014/main" id="{0B4FCA36-4452-4C34-B59D-6A9A0E14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97" y="1203495"/>
            <a:ext cx="907085" cy="90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hyundai logo transparent">
            <a:extLst>
              <a:ext uri="{FF2B5EF4-FFF2-40B4-BE49-F238E27FC236}">
                <a16:creationId xmlns:a16="http://schemas.microsoft.com/office/drawing/2014/main" id="{A4DB0C45-C1F9-4E0C-AD7B-FB14FDA4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676" y="-31657"/>
            <a:ext cx="1460518" cy="146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vr logo transparent">
            <a:extLst>
              <a:ext uri="{FF2B5EF4-FFF2-40B4-BE49-F238E27FC236}">
                <a16:creationId xmlns:a16="http://schemas.microsoft.com/office/drawing/2014/main" id="{5F48460C-5464-49CD-8F2D-0916C895B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19" y="1395891"/>
            <a:ext cx="1849524" cy="46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4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C976-AAFA-4127-BD80-E8449CF3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0164"/>
          </a:xfrm>
        </p:spPr>
        <p:txBody>
          <a:bodyPr>
            <a:normAutofit fontScale="90000"/>
          </a:bodyPr>
          <a:lstStyle/>
          <a:p>
            <a:r>
              <a:rPr lang="en-US" dirty="0"/>
              <a:t>Why I am here (or why I love </a:t>
            </a:r>
            <a:r>
              <a:rPr lang="en-US" dirty="0" err="1"/>
              <a:t>nodejs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1B19-957D-47CF-8245-DE253CB6B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48409"/>
            <a:ext cx="4954587" cy="43427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 use NodeJS/JavaScript for everything, even making games</a:t>
            </a:r>
          </a:p>
          <a:p>
            <a:endParaRPr lang="en-US" dirty="0"/>
          </a:p>
          <a:p>
            <a:r>
              <a:rPr lang="en-US" dirty="0"/>
              <a:t>It has become the only language I trust to complete work</a:t>
            </a:r>
          </a:p>
          <a:p>
            <a:endParaRPr lang="en-US" dirty="0"/>
          </a:p>
          <a:p>
            <a:r>
              <a:rPr lang="en-US" dirty="0"/>
              <a:t>NPM has everything</a:t>
            </a:r>
          </a:p>
          <a:p>
            <a:endParaRPr lang="en-US" dirty="0"/>
          </a:p>
          <a:p>
            <a:r>
              <a:rPr lang="en-US" dirty="0"/>
              <a:t>Good for desktop (NW/Electron), mobile (React Native, Cordova), and networking (HTTP/WS/TCP… etc.)</a:t>
            </a:r>
          </a:p>
        </p:txBody>
      </p:sp>
      <p:pic>
        <p:nvPicPr>
          <p:cNvPr id="3074" name="Picture 2" descr="Image result for nodejs love">
            <a:extLst>
              <a:ext uri="{FF2B5EF4-FFF2-40B4-BE49-F238E27FC236}">
                <a16:creationId xmlns:a16="http://schemas.microsoft.com/office/drawing/2014/main" id="{4629CB70-88A8-4E55-B62F-0AF99102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80" y="1558250"/>
            <a:ext cx="5784344" cy="43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9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F9BB-102C-4774-98C2-D39249A5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179" y="0"/>
            <a:ext cx="3476178" cy="1057496"/>
          </a:xfrm>
        </p:spPr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E0F88-DFEF-4333-BD9A-5B43759F6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3179" y="4542740"/>
            <a:ext cx="10328821" cy="2053134"/>
          </a:xfrm>
        </p:spPr>
        <p:txBody>
          <a:bodyPr>
            <a:normAutofit fontScale="92500"/>
          </a:bodyPr>
          <a:lstStyle/>
          <a:p>
            <a:r>
              <a:rPr lang="en-US" dirty="0"/>
              <a:t>Model 3b+ (200rmb) and Zero W (80rmb) have </a:t>
            </a:r>
            <a:r>
              <a:rPr lang="en-US" dirty="0" err="1"/>
              <a:t>Wifi</a:t>
            </a:r>
            <a:r>
              <a:rPr lang="en-US" dirty="0"/>
              <a:t> and Bluetooth</a:t>
            </a:r>
          </a:p>
          <a:p>
            <a:r>
              <a:rPr lang="en-US" dirty="0"/>
              <a:t>HDMI, USB, camera, audio, SD card, 40 GPIO pins for sensors</a:t>
            </a:r>
          </a:p>
          <a:p>
            <a:r>
              <a:rPr lang="en-US" dirty="0"/>
              <a:t>Touchscreen, keyboard, mouse, fan cooling, power supply</a:t>
            </a:r>
          </a:p>
          <a:p>
            <a:r>
              <a:rPr lang="en-US" dirty="0"/>
              <a:t>It is a tiny Linux running Raspbian 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578C6-BAF8-4E7A-BC87-38C23B77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31" y="916078"/>
            <a:ext cx="8991600" cy="3524250"/>
          </a:xfrm>
          <a:prstGeom prst="rect">
            <a:avLst/>
          </a:prstGeom>
        </p:spPr>
      </p:pic>
      <p:pic>
        <p:nvPicPr>
          <p:cNvPr id="4098" name="Picture 2" descr="Image result for raspberry pi logo transparent">
            <a:extLst>
              <a:ext uri="{FF2B5EF4-FFF2-40B4-BE49-F238E27FC236}">
                <a16:creationId xmlns:a16="http://schemas.microsoft.com/office/drawing/2014/main" id="{7F7CA551-096A-4B98-B932-E0665BB4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73" y="52692"/>
            <a:ext cx="907084" cy="8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555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ACB7-2F1C-47D9-A191-7F5C59DE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451" y="617235"/>
            <a:ext cx="2091905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Art Tablet</a:t>
            </a:r>
          </a:p>
        </p:txBody>
      </p:sp>
      <p:pic>
        <p:nvPicPr>
          <p:cNvPr id="4" name="streammouse2">
            <a:hlinkClick r:id="" action="ppaction://media"/>
            <a:extLst>
              <a:ext uri="{FF2B5EF4-FFF2-40B4-BE49-F238E27FC236}">
                <a16:creationId xmlns:a16="http://schemas.microsoft.com/office/drawing/2014/main" id="{26ABF13E-8DEE-4CC7-A054-18C814B901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0246" y="373701"/>
            <a:ext cx="8735786" cy="58229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6B7363-BB39-4111-924E-1E4294A81DE8}"/>
              </a:ext>
            </a:extLst>
          </p:cNvPr>
          <p:cNvSpPr txBox="1"/>
          <p:nvPr/>
        </p:nvSpPr>
        <p:spPr>
          <a:xfrm>
            <a:off x="764560" y="1118375"/>
            <a:ext cx="25856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DeepStream</a:t>
            </a:r>
            <a:r>
              <a:rPr lang="en-US" dirty="0"/>
              <a:t> is a good WebSocket streaming server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Use </a:t>
            </a:r>
            <a:r>
              <a:rPr lang="en-US" dirty="0" err="1"/>
              <a:t>RPi</a:t>
            </a:r>
            <a:r>
              <a:rPr lang="en-US" dirty="0"/>
              <a:t> and touchpad LCD to control PCs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Or use it as a gamepad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Or use it with a pen as a drawing tablet for art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Build anything for less than 300 </a:t>
            </a:r>
            <a:r>
              <a:rPr lang="en-US" dirty="0" err="1"/>
              <a:t>rmb</a:t>
            </a:r>
            <a:r>
              <a:rPr lang="en-US" dirty="0"/>
              <a:t> + NodeJS</a:t>
            </a:r>
          </a:p>
        </p:txBody>
      </p:sp>
    </p:spTree>
    <p:extLst>
      <p:ext uri="{BB962C8B-B14F-4D97-AF65-F5344CB8AC3E}">
        <p14:creationId xmlns:p14="http://schemas.microsoft.com/office/powerpoint/2010/main" val="10022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ACB7-2F1C-47D9-A191-7F5C59DE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822" y="267298"/>
            <a:ext cx="5537607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 (remotecontrol.js)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B860D-0AAA-4FBE-8357-5F50DE4E0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35" y="795040"/>
            <a:ext cx="10196879" cy="57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ACB7-2F1C-47D9-A191-7F5C59DE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196" y="346759"/>
            <a:ext cx="2091905" cy="448281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1304-1F65-446D-9048-2886294A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0" y="0"/>
            <a:ext cx="410245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4508BD-5379-47D8-8599-5C3305DB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8475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F7931E-A362-4002-AB44-60B947739C01}"/>
              </a:ext>
            </a:extLst>
          </p:cNvPr>
          <p:cNvSpPr txBox="1"/>
          <p:nvPr/>
        </p:nvSpPr>
        <p:spPr>
          <a:xfrm>
            <a:off x="9246412" y="1463039"/>
            <a:ext cx="2816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–g node-static</a:t>
            </a:r>
          </a:p>
          <a:p>
            <a:r>
              <a:rPr lang="en-US" dirty="0"/>
              <a:t>static –p 9000</a:t>
            </a:r>
          </a:p>
          <a:p>
            <a:r>
              <a:rPr lang="en-US" dirty="0"/>
              <a:t>File: index.html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Catch events from DOM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Send data to WS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Server repeats actions on another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BA099-A903-49B0-BA27-B65696F81404}"/>
              </a:ext>
            </a:extLst>
          </p:cNvPr>
          <p:cNvSpPr txBox="1"/>
          <p:nvPr/>
        </p:nvSpPr>
        <p:spPr>
          <a:xfrm>
            <a:off x="9246412" y="277978"/>
            <a:ext cx="2648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68620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35C7-7EF5-41A6-BF51-72CEDC8E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979" y="374872"/>
            <a:ext cx="3955904" cy="5814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DingTalk</a:t>
            </a:r>
            <a:r>
              <a:rPr lang="en-US" dirty="0"/>
              <a:t> of things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937B54-96FF-46A0-8063-1882F9EE8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316" y="1239990"/>
            <a:ext cx="5366098" cy="4952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588E4-936B-4347-B106-F2ADED6ECCB6}"/>
              </a:ext>
            </a:extLst>
          </p:cNvPr>
          <p:cNvSpPr txBox="1"/>
          <p:nvPr/>
        </p:nvSpPr>
        <p:spPr>
          <a:xfrm>
            <a:off x="870510" y="1239990"/>
            <a:ext cx="30098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Send messages, images or SMS</a:t>
            </a:r>
          </a:p>
          <a:p>
            <a:pPr marL="285750" indent="-285750">
              <a:buFontTx/>
              <a:buChar char="-"/>
            </a:pPr>
            <a:r>
              <a:rPr lang="en-US" dirty="0"/>
              <a:t>Share </a:t>
            </a:r>
            <a:r>
              <a:rPr lang="en-US" dirty="0" err="1"/>
              <a:t>DingTalk</a:t>
            </a:r>
            <a:r>
              <a:rPr lang="en-US" dirty="0"/>
              <a:t> Cloud with your Pi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can tell you who walked into the room</a:t>
            </a:r>
          </a:p>
          <a:p>
            <a:pPr marL="285750" indent="-285750">
              <a:buFontTx/>
              <a:buChar char="-"/>
            </a:pPr>
            <a:r>
              <a:rPr lang="en-US" dirty="0"/>
              <a:t>Send GPS when it’s lost using </a:t>
            </a:r>
            <a:r>
              <a:rPr lang="en-US" dirty="0" err="1"/>
              <a:t>wifi</a:t>
            </a:r>
            <a:r>
              <a:rPr lang="en-US" dirty="0"/>
              <a:t> triangulation or SIM</a:t>
            </a:r>
          </a:p>
          <a:p>
            <a:pPr marL="285750" indent="-285750">
              <a:buFontTx/>
              <a:buChar char="-"/>
            </a:pPr>
            <a:r>
              <a:rPr lang="en-US" dirty="0"/>
              <a:t>Give you logs of when it decides to water the flowers by measuring moisture</a:t>
            </a:r>
          </a:p>
          <a:p>
            <a:endParaRPr lang="en-US" dirty="0"/>
          </a:p>
          <a:p>
            <a:r>
              <a:rPr lang="en-US" dirty="0"/>
              <a:t>How to Get </a:t>
            </a:r>
            <a:r>
              <a:rPr lang="en-US" dirty="0" err="1"/>
              <a:t>DingTalk</a:t>
            </a:r>
            <a:r>
              <a:rPr lang="en-US" dirty="0"/>
              <a:t> Tokens:</a:t>
            </a:r>
          </a:p>
          <a:p>
            <a:r>
              <a:rPr lang="en-US" sz="1200" dirty="0"/>
              <a:t>http://hugozhu.myalert.info/2016/05/02/66-use-dingtalk-golang-sdk-to-send-message-on-pi.html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BEDD8-727E-4EF1-BF20-F18E884A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957" y="1239990"/>
            <a:ext cx="2644585" cy="495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F4A4-2C0F-4E61-A99E-F474DEB4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263" y="171922"/>
            <a:ext cx="3769093" cy="57790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onoff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7BA5E9-7F16-4B72-84D5-C2B18C03A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998" y="859546"/>
            <a:ext cx="3859572" cy="2235562"/>
          </a:xfrm>
          <a:prstGeom prst="rect">
            <a:avLst/>
          </a:prstGeom>
        </p:spPr>
      </p:pic>
      <p:pic>
        <p:nvPicPr>
          <p:cNvPr id="5122" name="Picture 2" descr="Image result for raspberry pi gpio">
            <a:extLst>
              <a:ext uri="{FF2B5EF4-FFF2-40B4-BE49-F238E27FC236}">
                <a16:creationId xmlns:a16="http://schemas.microsoft.com/office/drawing/2014/main" id="{64234596-190B-488A-8190-2CB41EB8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11" y="3328417"/>
            <a:ext cx="3858159" cy="30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037E6-D396-4021-A673-D714C1795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747" y="4200874"/>
            <a:ext cx="3598506" cy="2192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FD636-0851-44A1-B355-A869A3CE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747" y="859546"/>
            <a:ext cx="3598506" cy="3121882"/>
          </a:xfrm>
          <a:prstGeom prst="rect">
            <a:avLst/>
          </a:prstGeom>
        </p:spPr>
      </p:pic>
      <p:pic>
        <p:nvPicPr>
          <p:cNvPr id="5124" name="Picture 4" descr="https://raw.githubusercontent.com/fivdi/onoff/master/examples/light-switch.png">
            <a:extLst>
              <a:ext uri="{FF2B5EF4-FFF2-40B4-BE49-F238E27FC236}">
                <a16:creationId xmlns:a16="http://schemas.microsoft.com/office/drawing/2014/main" id="{E314E41A-4D4F-4AC5-8794-0CBD5924E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6" y="3270637"/>
            <a:ext cx="3769093" cy="312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E4336-B6C7-4BF9-B0E8-D830255876F0}"/>
              </a:ext>
            </a:extLst>
          </p:cNvPr>
          <p:cNvSpPr txBox="1"/>
          <p:nvPr/>
        </p:nvSpPr>
        <p:spPr>
          <a:xfrm>
            <a:off x="855878" y="1024129"/>
            <a:ext cx="34408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GPIO pins control sensors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Servos + breadboard + photosensor = smart car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Programmers can build robots with complex logic in NodeJS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Program inside Raspberry Pi… with an LCD screen</a:t>
            </a:r>
          </a:p>
        </p:txBody>
      </p:sp>
    </p:spTree>
    <p:extLst>
      <p:ext uri="{BB962C8B-B14F-4D97-AF65-F5344CB8AC3E}">
        <p14:creationId xmlns:p14="http://schemas.microsoft.com/office/powerpoint/2010/main" val="1606397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488</TotalTime>
  <Words>632</Words>
  <Application>Microsoft Office PowerPoint</Application>
  <PresentationFormat>Widescreen</PresentationFormat>
  <Paragraphs>100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NodeJS + iot = lifehack</vt:lpstr>
      <vt:lpstr>About me</vt:lpstr>
      <vt:lpstr>Why I am here (or why I love nodejs) </vt:lpstr>
      <vt:lpstr>Raspberry pi</vt:lpstr>
      <vt:lpstr>Art Tablet</vt:lpstr>
      <vt:lpstr>Server (remotecontrol.js)</vt:lpstr>
      <vt:lpstr>Server</vt:lpstr>
      <vt:lpstr>DingTalk of things</vt:lpstr>
      <vt:lpstr>Npm install onoff</vt:lpstr>
      <vt:lpstr>Mini PC</vt:lpstr>
      <vt:lpstr>Garden Automation</vt:lpstr>
      <vt:lpstr>PowerPoint Presentation</vt:lpstr>
      <vt:lpstr>More Computer Vision Examples</vt:lpstr>
      <vt:lpstr>Alexa can’t: </vt:lpstr>
      <vt:lpstr>IOT is fun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Dawson</dc:creator>
  <cp:lastModifiedBy>Grant Dawson</cp:lastModifiedBy>
  <cp:revision>13</cp:revision>
  <dcterms:created xsi:type="dcterms:W3CDTF">2018-06-07T02:43:08Z</dcterms:created>
  <dcterms:modified xsi:type="dcterms:W3CDTF">2018-06-08T08:09:32Z</dcterms:modified>
</cp:coreProperties>
</file>